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4"/>
  </p:notesMasterIdLst>
  <p:sldIdLst>
    <p:sldId id="256" r:id="rId2"/>
    <p:sldId id="286" r:id="rId3"/>
    <p:sldId id="308" r:id="rId4"/>
    <p:sldId id="291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9" r:id="rId21"/>
    <p:sldId id="310" r:id="rId22"/>
    <p:sldId id="285" r:id="rId23"/>
    <p:sldId id="290" r:id="rId24"/>
    <p:sldId id="278" r:id="rId25"/>
    <p:sldId id="275" r:id="rId26"/>
    <p:sldId id="262" r:id="rId27"/>
    <p:sldId id="281" r:id="rId28"/>
    <p:sldId id="282" r:id="rId29"/>
    <p:sldId id="283" r:id="rId30"/>
    <p:sldId id="284" r:id="rId31"/>
    <p:sldId id="289" r:id="rId32"/>
    <p:sldId id="287" r:id="rId33"/>
  </p:sldIdLst>
  <p:sldSz cx="30722888" cy="172815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42" userDrawn="1">
          <p15:clr>
            <a:srgbClr val="9AA0A6"/>
          </p15:clr>
        </p15:guide>
        <p15:guide id="2" pos="18844" userDrawn="1">
          <p15:clr>
            <a:srgbClr val="9AA0A6"/>
          </p15:clr>
        </p15:guide>
        <p15:guide id="3" orient="horz" pos="5211" userDrawn="1">
          <p15:clr>
            <a:srgbClr val="9AA0A6"/>
          </p15:clr>
        </p15:guide>
        <p15:guide id="4" pos="9852" userDrawn="1">
          <p15:clr>
            <a:srgbClr val="9AA0A6"/>
          </p15:clr>
        </p15:guide>
        <p15:guide id="5" orient="horz" pos="1008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7DC"/>
    <a:srgbClr val="929AEE"/>
    <a:srgbClr val="7F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B053A-4A50-4DA5-A7FF-D9171AB221B1}">
  <a:tblStyle styleId="{401B053A-4A50-4DA5-A7FF-D9171AB221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5" autoAdjust="0"/>
  </p:normalViewPr>
  <p:slideViewPr>
    <p:cSldViewPr snapToGrid="0">
      <p:cViewPr varScale="1">
        <p:scale>
          <a:sx n="32" d="100"/>
          <a:sy n="32" d="100"/>
        </p:scale>
        <p:origin x="763" y="72"/>
      </p:cViewPr>
      <p:guideLst>
        <p:guide orient="horz" pos="1142"/>
        <p:guide pos="18844"/>
        <p:guide orient="horz" pos="5211"/>
        <p:guide pos="9852"/>
        <p:guide orient="horz" pos="10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942477330622001E-2"/>
          <c:y val="4.2872458451233018E-2"/>
          <c:w val="0.97893352309414272"/>
          <c:h val="0.935648612991107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42875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 cmpd="sng">
                <a:solidFill>
                  <a:schemeClr val="bg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Sheet1!$A$2:$A$17</c:f>
              <c:numCache>
                <c:formatCode>General</c:formatCode>
                <c:ptCount val="16"/>
                <c:pt idx="0">
                  <c:v>-15</c:v>
                </c:pt>
                <c:pt idx="1">
                  <c:v>-14</c:v>
                </c:pt>
                <c:pt idx="2">
                  <c:v>-13</c:v>
                </c:pt>
                <c:pt idx="3">
                  <c:v>-12</c:v>
                </c:pt>
                <c:pt idx="4">
                  <c:v>-11</c:v>
                </c:pt>
                <c:pt idx="5">
                  <c:v>-10</c:v>
                </c:pt>
                <c:pt idx="6">
                  <c:v>-9</c:v>
                </c:pt>
                <c:pt idx="7">
                  <c:v>-8</c:v>
                </c:pt>
                <c:pt idx="8">
                  <c:v>-7</c:v>
                </c:pt>
                <c:pt idx="9">
                  <c:v>-6</c:v>
                </c:pt>
                <c:pt idx="10">
                  <c:v>-5</c:v>
                </c:pt>
                <c:pt idx="11">
                  <c:v>-4</c:v>
                </c:pt>
                <c:pt idx="12">
                  <c:v>-3</c:v>
                </c:pt>
                <c:pt idx="13">
                  <c:v>-2</c:v>
                </c:pt>
                <c:pt idx="14">
                  <c:v>-1</c:v>
                </c:pt>
                <c:pt idx="15">
                  <c:v>0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20</c:v>
                </c:pt>
                <c:pt idx="1">
                  <c:v>21</c:v>
                </c:pt>
                <c:pt idx="2">
                  <c:v>21</c:v>
                </c:pt>
                <c:pt idx="3">
                  <c:v>22</c:v>
                </c:pt>
                <c:pt idx="4">
                  <c:v>22</c:v>
                </c:pt>
                <c:pt idx="5">
                  <c:v>23</c:v>
                </c:pt>
                <c:pt idx="6">
                  <c:v>23</c:v>
                </c:pt>
                <c:pt idx="7">
                  <c:v>24</c:v>
                </c:pt>
                <c:pt idx="8">
                  <c:v>24</c:v>
                </c:pt>
                <c:pt idx="9">
                  <c:v>25</c:v>
                </c:pt>
                <c:pt idx="10">
                  <c:v>25</c:v>
                </c:pt>
                <c:pt idx="11">
                  <c:v>26</c:v>
                </c:pt>
                <c:pt idx="12">
                  <c:v>26</c:v>
                </c:pt>
                <c:pt idx="13">
                  <c:v>27</c:v>
                </c:pt>
                <c:pt idx="14">
                  <c:v>27</c:v>
                </c:pt>
                <c:pt idx="1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E3-4061-AA79-3F85A95E1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0057904"/>
        <c:axId val="1320065392"/>
      </c:scatterChart>
      <c:valAx>
        <c:axId val="1320057904"/>
        <c:scaling>
          <c:orientation val="minMax"/>
          <c:max val="0.5"/>
          <c:min val="-16.5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pPr>
            <a:endParaRPr lang="en-US"/>
          </a:p>
        </c:txPr>
        <c:crossAx val="1320065392"/>
        <c:crosses val="autoZero"/>
        <c:crossBetween val="midCat"/>
        <c:majorUnit val="2"/>
        <c:minorUnit val="1"/>
      </c:valAx>
      <c:valAx>
        <c:axId val="1320065392"/>
        <c:scaling>
          <c:orientation val="minMax"/>
          <c:min val="19.5"/>
        </c:scaling>
        <c:delete val="0"/>
        <c:axPos val="r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pPr>
            <a:endParaRPr lang="en-US"/>
          </a:p>
        </c:txPr>
        <c:crossAx val="1320057904"/>
        <c:crosses val="max"/>
        <c:crossBetween val="midCat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6595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16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1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2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4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52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f3e5fefde7_0_17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f3e5fefde7_0_17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f3e5fefde7_0_17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f3e5fefde7_0_17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9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f3e5fefde7_0_17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f3e5fefde7_0_17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9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124e97dad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5" name="Google Shape;4335;g124e97dad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22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206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7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gf3e5fefde7_0_17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2" name="Google Shape;4942;gf3e5fefde7_0_17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08633" y="5319475"/>
            <a:ext cx="22906005" cy="52830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600"/>
              <a:buNone/>
              <a:defRPr sz="12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08699" y="10843475"/>
            <a:ext cx="22906005" cy="1119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3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userDrawn="1">
  <p:cSld name="TITLE_ONLY_1_1"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4"/>
          <p:cNvSpPr/>
          <p:nvPr/>
        </p:nvSpPr>
        <p:spPr>
          <a:xfrm rot="10800000" flipH="1">
            <a:off x="0" y="11730889"/>
            <a:ext cx="17502573" cy="5585768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69" name="Google Shape;2769;p14"/>
          <p:cNvSpPr/>
          <p:nvPr/>
        </p:nvSpPr>
        <p:spPr>
          <a:xfrm rot="10800000" flipH="1">
            <a:off x="15342704" y="-100475"/>
            <a:ext cx="15477881" cy="7387366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70" name="Google Shape;2770;p14"/>
          <p:cNvGrpSpPr/>
          <p:nvPr/>
        </p:nvGrpSpPr>
        <p:grpSpPr>
          <a:xfrm>
            <a:off x="19116712" y="10023051"/>
            <a:ext cx="12893535" cy="5671526"/>
            <a:chOff x="4251300" y="1141125"/>
            <a:chExt cx="1615975" cy="947750"/>
          </a:xfrm>
        </p:grpSpPr>
        <p:sp>
          <p:nvSpPr>
            <p:cNvPr id="2771" name="Google Shape;2771;p14"/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25" name="Google Shape;2825;p14"/>
          <p:cNvGrpSpPr/>
          <p:nvPr/>
        </p:nvGrpSpPr>
        <p:grpSpPr>
          <a:xfrm>
            <a:off x="19533943" y="8965320"/>
            <a:ext cx="11543368" cy="5671556"/>
            <a:chOff x="12927559" y="-1158193"/>
            <a:chExt cx="8657675" cy="5671556"/>
          </a:xfrm>
        </p:grpSpPr>
        <p:sp>
          <p:nvSpPr>
            <p:cNvPr id="2826" name="Google Shape;2826;p14"/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33" name="Google Shape;2933;p14"/>
          <p:cNvGrpSpPr/>
          <p:nvPr/>
        </p:nvGrpSpPr>
        <p:grpSpPr>
          <a:xfrm>
            <a:off x="-979875" y="2738838"/>
            <a:ext cx="12893535" cy="5671526"/>
            <a:chOff x="4251300" y="1141125"/>
            <a:chExt cx="1615975" cy="947750"/>
          </a:xfrm>
        </p:grpSpPr>
        <p:sp>
          <p:nvSpPr>
            <p:cNvPr id="2934" name="Google Shape;2934;p14"/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0" name="Google Shape;2960;p14"/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1" name="Google Shape;2961;p14"/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2" name="Google Shape;2962;p14"/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3" name="Google Shape;2963;p14"/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4" name="Google Shape;2964;p14"/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5" name="Google Shape;2965;p14"/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6" name="Google Shape;2966;p14"/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7" name="Google Shape;2967;p14"/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8" name="Google Shape;2968;p14"/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9" name="Google Shape;2969;p14"/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0" name="Google Shape;2970;p14"/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1" name="Google Shape;2971;p14"/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2" name="Google Shape;2972;p14"/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3" name="Google Shape;2973;p14"/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88" name="Google Shape;2988;p14"/>
          <p:cNvGrpSpPr/>
          <p:nvPr/>
        </p:nvGrpSpPr>
        <p:grpSpPr>
          <a:xfrm>
            <a:off x="-671533" y="4762879"/>
            <a:ext cx="4125984" cy="3320123"/>
            <a:chOff x="-312109" y="15146878"/>
            <a:chExt cx="3094541" cy="3320123"/>
          </a:xfrm>
        </p:grpSpPr>
        <p:sp>
          <p:nvSpPr>
            <p:cNvPr id="2989" name="Google Shape;2989;p14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8" name="Google Shape;2998;p14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9" name="Google Shape;2999;p14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070" name="Google Shape;3070;p14"/>
          <p:cNvGrpSpPr/>
          <p:nvPr/>
        </p:nvGrpSpPr>
        <p:grpSpPr>
          <a:xfrm>
            <a:off x="19410987" y="11692929"/>
            <a:ext cx="4125984" cy="3320123"/>
            <a:chOff x="-312109" y="15146878"/>
            <a:chExt cx="3094541" cy="3320123"/>
          </a:xfrm>
        </p:grpSpPr>
        <p:sp>
          <p:nvSpPr>
            <p:cNvPr id="3071" name="Google Shape;3071;p14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152" name="Google Shape;3152;p14"/>
          <p:cNvGrpSpPr/>
          <p:nvPr/>
        </p:nvGrpSpPr>
        <p:grpSpPr>
          <a:xfrm>
            <a:off x="23536950" y="13619154"/>
            <a:ext cx="4125984" cy="3320123"/>
            <a:chOff x="-312109" y="15146878"/>
            <a:chExt cx="3094541" cy="3320123"/>
          </a:xfrm>
        </p:grpSpPr>
        <p:sp>
          <p:nvSpPr>
            <p:cNvPr id="3153" name="Google Shape;3153;p14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34" name="Google Shape;3234;p14"/>
          <p:cNvGrpSpPr/>
          <p:nvPr/>
        </p:nvGrpSpPr>
        <p:grpSpPr>
          <a:xfrm>
            <a:off x="3238733" y="6591179"/>
            <a:ext cx="4125984" cy="3320123"/>
            <a:chOff x="-312109" y="15146878"/>
            <a:chExt cx="3094541" cy="3320123"/>
          </a:xfrm>
        </p:grpSpPr>
        <p:sp>
          <p:nvSpPr>
            <p:cNvPr id="3235" name="Google Shape;3235;p14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0" name="Google Shape;3290;p14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1" name="Google Shape;3291;p14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2" name="Google Shape;3292;p14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3" name="Google Shape;3293;p14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4" name="Google Shape;3294;p14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5" name="Google Shape;3295;p14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6" name="Google Shape;3296;p14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7" name="Google Shape;3297;p14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8" name="Google Shape;3298;p14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9" name="Google Shape;3299;p14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0" name="Google Shape;3300;p14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1" name="Google Shape;3301;p14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2" name="Google Shape;3302;p14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3" name="Google Shape;3303;p14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4" name="Google Shape;3304;p14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5" name="Google Shape;3305;p14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6" name="Google Shape;3306;p14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7" name="Google Shape;3307;p14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8" name="Google Shape;3308;p14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9" name="Google Shape;3309;p14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0" name="Google Shape;3310;p14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1" name="Google Shape;3311;p14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2" name="Google Shape;3312;p14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3" name="Google Shape;3313;p14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4" name="Google Shape;3314;p14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5" name="Google Shape;3315;p14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16" name="Google Shape;3316;p14"/>
          <p:cNvGrpSpPr/>
          <p:nvPr/>
        </p:nvGrpSpPr>
        <p:grpSpPr>
          <a:xfrm>
            <a:off x="9593" y="1955154"/>
            <a:ext cx="12369019" cy="6090630"/>
            <a:chOff x="2890000" y="1127550"/>
            <a:chExt cx="1680450" cy="1103275"/>
          </a:xfrm>
        </p:grpSpPr>
        <p:sp>
          <p:nvSpPr>
            <p:cNvPr id="3317" name="Google Shape;3317;p14"/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8" name="Google Shape;3318;p14"/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19" name="Google Shape;3319;p14"/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0" name="Google Shape;3320;p14"/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1" name="Google Shape;3321;p14"/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2" name="Google Shape;3322;p14"/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3" name="Google Shape;3323;p14"/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4" name="Google Shape;3324;p14"/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5" name="Google Shape;3325;p14"/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6" name="Google Shape;3326;p14"/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7" name="Google Shape;3327;p14"/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8" name="Google Shape;3328;p14"/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29" name="Google Shape;3329;p14"/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0" name="Google Shape;3330;p14"/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1" name="Google Shape;3331;p14"/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2" name="Google Shape;3332;p14"/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3" name="Google Shape;3333;p14"/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4" name="Google Shape;3334;p14"/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5" name="Google Shape;3335;p14"/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6" name="Google Shape;3336;p14"/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7" name="Google Shape;3337;p14"/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8" name="Google Shape;3338;p14"/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9" name="Google Shape;3339;p14"/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0" name="Google Shape;3340;p14"/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1" name="Google Shape;3341;p14"/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2" name="Google Shape;3342;p14"/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3" name="Google Shape;3343;p14"/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4" name="Google Shape;3344;p14"/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5" name="Google Shape;3345;p14"/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6" name="Google Shape;3346;p14"/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7" name="Google Shape;3347;p14"/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8" name="Google Shape;3348;p14"/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9" name="Google Shape;3349;p14"/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0" name="Google Shape;3350;p14"/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1" name="Google Shape;3351;p14"/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2" name="Google Shape;3352;p14"/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3" name="Google Shape;3353;p14"/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4" name="Google Shape;3354;p14"/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5" name="Google Shape;3355;p14"/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6" name="Google Shape;3356;p14"/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7" name="Google Shape;3357;p14"/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8" name="Google Shape;3358;p14"/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59" name="Google Shape;3359;p14"/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0" name="Google Shape;3360;p14"/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1" name="Google Shape;3361;p14"/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2" name="Google Shape;3362;p14"/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3" name="Google Shape;3363;p14"/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4" name="Google Shape;3364;p14"/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5" name="Google Shape;3365;p14"/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6" name="Google Shape;3366;p14"/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7" name="Google Shape;3367;p14"/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8" name="Google Shape;3368;p14"/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9" name="Google Shape;3369;p14"/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0" name="Google Shape;3370;p14"/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1" name="Google Shape;3371;p14"/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2" name="Google Shape;3372;p14"/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3" name="Google Shape;3373;p14"/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4" name="Google Shape;3374;p14"/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5" name="Google Shape;3375;p14"/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6" name="Google Shape;3376;p14"/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7" name="Google Shape;3377;p14"/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8" name="Google Shape;3378;p14"/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9" name="Google Shape;3379;p14"/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0" name="Google Shape;3380;p14"/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1" name="Google Shape;3381;p14"/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2" name="Google Shape;3382;p14"/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3" name="Google Shape;3383;p14"/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4" name="Google Shape;3384;p14"/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5" name="Google Shape;3385;p14"/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6" name="Google Shape;3386;p14"/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7" name="Google Shape;3387;p14"/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8" name="Google Shape;3388;p14"/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9" name="Google Shape;3389;p14"/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0" name="Google Shape;3390;p14"/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1" name="Google Shape;3391;p14"/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392;p14"/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393;p14"/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394;p14"/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395;p14"/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396;p14"/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397;p14"/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398;p14"/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399;p14"/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400;p14"/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401;p14"/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402;p14"/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403;p14"/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404;p14"/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405;p14"/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406;p14"/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407;p14"/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408;p14"/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409;p14"/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410;p14"/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411;p14"/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412;p14"/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413;p14"/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414;p14"/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415;p14"/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416;p14"/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417;p14"/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418;p14"/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419;p14"/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420;p14"/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421;p14"/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422;p14"/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423;p14"/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424;p14"/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425;p14"/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426;p14"/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427;p14"/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428;p14"/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429;p14"/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430;p14"/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431;p14"/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432;p14"/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433;p14"/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434;p14"/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435;p14"/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436;p14"/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437;p14"/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438;p14"/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439;p14"/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440;p14"/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441;p14"/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2" name="Google Shape;3442;p14"/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16"/>
          <p:cNvSpPr/>
          <p:nvPr/>
        </p:nvSpPr>
        <p:spPr>
          <a:xfrm>
            <a:off x="1" y="-100475"/>
            <a:ext cx="12475797" cy="3981523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63" name="Google Shape;3563;p16"/>
          <p:cNvSpPr/>
          <p:nvPr/>
        </p:nvSpPr>
        <p:spPr>
          <a:xfrm>
            <a:off x="22193883" y="13199275"/>
            <a:ext cx="8626891" cy="4117488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64" name="Google Shape;3564;p16"/>
          <p:cNvGrpSpPr/>
          <p:nvPr/>
        </p:nvGrpSpPr>
        <p:grpSpPr>
          <a:xfrm>
            <a:off x="-5042805" y="9929526"/>
            <a:ext cx="12893535" cy="5671526"/>
            <a:chOff x="4251300" y="1141125"/>
            <a:chExt cx="1615975" cy="947750"/>
          </a:xfrm>
        </p:grpSpPr>
        <p:sp>
          <p:nvSpPr>
            <p:cNvPr id="3565" name="Google Shape;3565;p16"/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619" name="Google Shape;3619;p16"/>
          <p:cNvGrpSpPr/>
          <p:nvPr/>
        </p:nvGrpSpPr>
        <p:grpSpPr>
          <a:xfrm>
            <a:off x="-2376880" y="9841770"/>
            <a:ext cx="11543368" cy="5671556"/>
            <a:chOff x="12927559" y="-1158193"/>
            <a:chExt cx="8657675" cy="5671556"/>
          </a:xfrm>
        </p:grpSpPr>
        <p:sp>
          <p:nvSpPr>
            <p:cNvPr id="3620" name="Google Shape;3620;p16"/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27" name="Google Shape;3727;p16"/>
          <p:cNvGrpSpPr/>
          <p:nvPr/>
        </p:nvGrpSpPr>
        <p:grpSpPr>
          <a:xfrm>
            <a:off x="1034537" y="14601129"/>
            <a:ext cx="4125984" cy="3320123"/>
            <a:chOff x="-312109" y="15146878"/>
            <a:chExt cx="3094541" cy="3320123"/>
          </a:xfrm>
        </p:grpSpPr>
        <p:sp>
          <p:nvSpPr>
            <p:cNvPr id="3728" name="Google Shape;3728;p16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Google Shape;3810;p17"/>
          <p:cNvSpPr/>
          <p:nvPr/>
        </p:nvSpPr>
        <p:spPr>
          <a:xfrm>
            <a:off x="0" y="-100475"/>
            <a:ext cx="9672524" cy="3086888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11" name="Google Shape;3811;p17"/>
          <p:cNvSpPr/>
          <p:nvPr/>
        </p:nvSpPr>
        <p:spPr>
          <a:xfrm>
            <a:off x="16144951" y="10312209"/>
            <a:ext cx="14675710" cy="7004501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812" name="Google Shape;3812;p17"/>
          <p:cNvGrpSpPr/>
          <p:nvPr/>
        </p:nvGrpSpPr>
        <p:grpSpPr>
          <a:xfrm>
            <a:off x="15460555" y="2836229"/>
            <a:ext cx="4125984" cy="3320123"/>
            <a:chOff x="-312109" y="15146878"/>
            <a:chExt cx="3094541" cy="3320123"/>
          </a:xfrm>
        </p:grpSpPr>
        <p:sp>
          <p:nvSpPr>
            <p:cNvPr id="3813" name="Google Shape;3813;p17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894" name="Google Shape;3894;p17"/>
          <p:cNvGrpSpPr/>
          <p:nvPr/>
        </p:nvGrpSpPr>
        <p:grpSpPr>
          <a:xfrm>
            <a:off x="13386844" y="-260649"/>
            <a:ext cx="12893535" cy="5671526"/>
            <a:chOff x="4251300" y="1141125"/>
            <a:chExt cx="1615975" cy="947750"/>
          </a:xfrm>
        </p:grpSpPr>
        <p:sp>
          <p:nvSpPr>
            <p:cNvPr id="3895" name="Google Shape;3895;p17"/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49" name="Google Shape;3949;p17"/>
          <p:cNvGrpSpPr/>
          <p:nvPr/>
        </p:nvGrpSpPr>
        <p:grpSpPr>
          <a:xfrm>
            <a:off x="14972835" y="-819296"/>
            <a:ext cx="12369019" cy="6090630"/>
            <a:chOff x="2890000" y="1127550"/>
            <a:chExt cx="1680450" cy="1103275"/>
          </a:xfrm>
        </p:grpSpPr>
        <p:sp>
          <p:nvSpPr>
            <p:cNvPr id="3950" name="Google Shape;3950;p17"/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076" name="Google Shape;4076;p17"/>
          <p:cNvGrpSpPr/>
          <p:nvPr/>
        </p:nvGrpSpPr>
        <p:grpSpPr>
          <a:xfrm>
            <a:off x="18833231" y="4419204"/>
            <a:ext cx="4125984" cy="3320123"/>
            <a:chOff x="-312109" y="15146878"/>
            <a:chExt cx="3094541" cy="3320123"/>
          </a:xfrm>
        </p:grpSpPr>
        <p:sp>
          <p:nvSpPr>
            <p:cNvPr id="4077" name="Google Shape;4077;p17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2" name="Google Shape;4112;p17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3" name="Google Shape;4113;p17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4" name="Google Shape;4114;p17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5" name="Google Shape;4115;p17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6" name="Google Shape;4116;p17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7" name="Google Shape;4117;p17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8" name="Google Shape;4118;p17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19" name="Google Shape;4119;p17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0" name="Google Shape;4120;p17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1" name="Google Shape;4121;p17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3" name="Google Shape;4123;p17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4" name="Google Shape;4124;p17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5" name="Google Shape;4125;p17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6" name="Google Shape;4126;p17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7" name="Google Shape;4127;p17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8" name="Google Shape;4128;p17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9" name="Google Shape;4129;p17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0" name="Google Shape;4130;p17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1" name="Google Shape;4131;p17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2" name="Google Shape;4132;p17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3" name="Google Shape;4133;p17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4" name="Google Shape;4134;p17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5" name="Google Shape;4135;p17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6" name="Google Shape;4136;p17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7" name="Google Shape;4137;p17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8" name="Google Shape;4138;p17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9" name="Google Shape;4139;p17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0" name="Google Shape;4140;p17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1" name="Google Shape;4141;p17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2" name="Google Shape;4142;p17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3" name="Google Shape;4143;p17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4" name="Google Shape;4144;p17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5" name="Google Shape;4145;p17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6" name="Google Shape;4146;p17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7" name="Google Shape;4147;p17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8" name="Google Shape;4148;p17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9" name="Google Shape;4149;p17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0" name="Google Shape;4150;p17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1" name="Google Shape;4151;p17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2" name="Google Shape;4152;p17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3" name="Google Shape;4153;p17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4" name="Google Shape;4154;p17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5" name="Google Shape;4155;p17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6" name="Google Shape;4156;p17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7" name="Google Shape;4157;p17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58" name="Google Shape;4158;p17"/>
          <p:cNvGrpSpPr/>
          <p:nvPr/>
        </p:nvGrpSpPr>
        <p:grpSpPr>
          <a:xfrm>
            <a:off x="23554816" y="-819297"/>
            <a:ext cx="4125984" cy="3320123"/>
            <a:chOff x="-312109" y="15146878"/>
            <a:chExt cx="3094541" cy="3320123"/>
          </a:xfrm>
        </p:grpSpPr>
        <p:sp>
          <p:nvSpPr>
            <p:cNvPr id="4159" name="Google Shape;4159;p17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0" name="Google Shape;4160;p17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1" name="Google Shape;4161;p17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2" name="Google Shape;4162;p17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3" name="Google Shape;4163;p17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4" name="Google Shape;4164;p17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5" name="Google Shape;4165;p17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6" name="Google Shape;4166;p17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7" name="Google Shape;4167;p17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8" name="Google Shape;4168;p17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9" name="Google Shape;4169;p17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0" name="Google Shape;4170;p17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1" name="Google Shape;4171;p17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2" name="Google Shape;4172;p17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3" name="Google Shape;4173;p17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4" name="Google Shape;4174;p17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5" name="Google Shape;4175;p17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6" name="Google Shape;4176;p17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7" name="Google Shape;4177;p17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8" name="Google Shape;4178;p17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9" name="Google Shape;4179;p17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0" name="Google Shape;4180;p17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1" name="Google Shape;4181;p17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2" name="Google Shape;4182;p17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3" name="Google Shape;4183;p17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4" name="Google Shape;4184;p17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5" name="Google Shape;4185;p17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6" name="Google Shape;4186;p17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7" name="Google Shape;4187;p17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8" name="Google Shape;4188;p17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9" name="Google Shape;4189;p17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0" name="Google Shape;4190;p17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1" name="Google Shape;4191;p17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2" name="Google Shape;4192;p17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3" name="Google Shape;4193;p17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4" name="Google Shape;4194;p17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5" name="Google Shape;4195;p17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6" name="Google Shape;4196;p17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7" name="Google Shape;4197;p17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8" name="Google Shape;4198;p17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9" name="Google Shape;4199;p17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0" name="Google Shape;4200;p17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1" name="Google Shape;4201;p17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2" name="Google Shape;4202;p17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3" name="Google Shape;4203;p17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4" name="Google Shape;4204;p17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5" name="Google Shape;4205;p17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6" name="Google Shape;4206;p17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7" name="Google Shape;4207;p17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8" name="Google Shape;4208;p17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9" name="Google Shape;4209;p17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0" name="Google Shape;4210;p17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1" name="Google Shape;4211;p17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2" name="Google Shape;4212;p17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3" name="Google Shape;4213;p17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4" name="Google Shape;4214;p17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5" name="Google Shape;4215;p17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6" name="Google Shape;4216;p17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7" name="Google Shape;4217;p17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8" name="Google Shape;4218;p17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9" name="Google Shape;4219;p17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0" name="Google Shape;4220;p17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1" name="Google Shape;4221;p17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2" name="Google Shape;4222;p17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3" name="Google Shape;4223;p17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4" name="Google Shape;4224;p17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5" name="Google Shape;4225;p17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6" name="Google Shape;4226;p17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7" name="Google Shape;4227;p17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8" name="Google Shape;4228;p17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9" name="Google Shape;4229;p17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0" name="Google Shape;4230;p17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1" name="Google Shape;4231;p17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2" name="Google Shape;4232;p17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3" name="Google Shape;4233;p17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4" name="Google Shape;4234;p17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5" name="Google Shape;4235;p17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6" name="Google Shape;4236;p17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7" name="Google Shape;4237;p17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8" name="Google Shape;4238;p17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9" name="Google Shape;4239;p17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40" name="Google Shape;4240;p17"/>
          <p:cNvGrpSpPr/>
          <p:nvPr/>
        </p:nvGrpSpPr>
        <p:grpSpPr>
          <a:xfrm>
            <a:off x="26927491" y="763679"/>
            <a:ext cx="4125984" cy="3320123"/>
            <a:chOff x="-312109" y="15146878"/>
            <a:chExt cx="3094541" cy="3320123"/>
          </a:xfrm>
        </p:grpSpPr>
        <p:sp>
          <p:nvSpPr>
            <p:cNvPr id="4241" name="Google Shape;4241;p17"/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2" name="Google Shape;4242;p17"/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3" name="Google Shape;4243;p17"/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4" name="Google Shape;4244;p17"/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5" name="Google Shape;4245;p17"/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6" name="Google Shape;4246;p17"/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7" name="Google Shape;4247;p17"/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8" name="Google Shape;4248;p17"/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9" name="Google Shape;4249;p17"/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0" name="Google Shape;4250;p17"/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1" name="Google Shape;4251;p17"/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2" name="Google Shape;4252;p17"/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3" name="Google Shape;4253;p17"/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4" name="Google Shape;4254;p17"/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5" name="Google Shape;4255;p17"/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6" name="Google Shape;4256;p17"/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7" name="Google Shape;4257;p17"/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8" name="Google Shape;4258;p17"/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9" name="Google Shape;4259;p17"/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0" name="Google Shape;4260;p17"/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1" name="Google Shape;4261;p17"/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2" name="Google Shape;4262;p17"/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3" name="Google Shape;4263;p17"/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4" name="Google Shape;4264;p17"/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5" name="Google Shape;4265;p17"/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6" name="Google Shape;4266;p17"/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7" name="Google Shape;4267;p17"/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8" name="Google Shape;4268;p17"/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9" name="Google Shape;4269;p17"/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0" name="Google Shape;4270;p17"/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1" name="Google Shape;4271;p17"/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2" name="Google Shape;4272;p17"/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3" name="Google Shape;4273;p17"/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4" name="Google Shape;4274;p17"/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5" name="Google Shape;4275;p17"/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6" name="Google Shape;4276;p17"/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7" name="Google Shape;4277;p17"/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8" name="Google Shape;4278;p17"/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9" name="Google Shape;4279;p17"/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0" name="Google Shape;4280;p17"/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1" name="Google Shape;4281;p17"/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2" name="Google Shape;4282;p17"/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3" name="Google Shape;4283;p17"/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4" name="Google Shape;4284;p17"/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5" name="Google Shape;4285;p17"/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6" name="Google Shape;4286;p17"/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7" name="Google Shape;4287;p17"/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8" name="Google Shape;4288;p17"/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9" name="Google Shape;4289;p17"/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0" name="Google Shape;4290;p17"/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1" name="Google Shape;4291;p17"/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2" name="Google Shape;4292;p17"/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3" name="Google Shape;4293;p17"/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4" name="Google Shape;4294;p17"/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5" name="Google Shape;4295;p17"/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6" name="Google Shape;4296;p17"/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7" name="Google Shape;4297;p17"/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8" name="Google Shape;4298;p17"/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9" name="Google Shape;4299;p17"/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0" name="Google Shape;4300;p17"/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1" name="Google Shape;4301;p17"/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2" name="Google Shape;4302;p17"/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3" name="Google Shape;4303;p17"/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4" name="Google Shape;4304;p17"/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5" name="Google Shape;4305;p17"/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6" name="Google Shape;4306;p17"/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7" name="Google Shape;4307;p17"/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8" name="Google Shape;4308;p17"/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9" name="Google Shape;4309;p17"/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0" name="Google Shape;4310;p17"/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1" name="Google Shape;4311;p17"/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2" name="Google Shape;4312;p17"/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3" name="Google Shape;4313;p17"/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4" name="Google Shape;4314;p17"/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5" name="Google Shape;4315;p17"/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6" name="Google Shape;4316;p17"/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7" name="Google Shape;4317;p17"/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8" name="Google Shape;4318;p17"/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9" name="Google Shape;4319;p17"/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0" name="Google Shape;4320;p17"/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1" name="Google Shape;4321;p17"/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28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6;p15">
            <a:extLst>
              <a:ext uri="{FF2B5EF4-FFF2-40B4-BE49-F238E27FC236}">
                <a16:creationId xmlns:a16="http://schemas.microsoft.com/office/drawing/2014/main" id="{90A98C69-ECDB-F6E8-C60D-3405B47EB14D}"/>
              </a:ext>
            </a:extLst>
          </p:cNvPr>
          <p:cNvSpPr/>
          <p:nvPr userDrawn="1"/>
        </p:nvSpPr>
        <p:spPr>
          <a:xfrm>
            <a:off x="1" y="-100475"/>
            <a:ext cx="23176525" cy="7396552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" name="Google Shape;3447;p15">
            <a:extLst>
              <a:ext uri="{FF2B5EF4-FFF2-40B4-BE49-F238E27FC236}">
                <a16:creationId xmlns:a16="http://schemas.microsoft.com/office/drawing/2014/main" id="{5491B42E-C136-62D3-D73A-7ACBB307086F}"/>
              </a:ext>
            </a:extLst>
          </p:cNvPr>
          <p:cNvSpPr/>
          <p:nvPr userDrawn="1"/>
        </p:nvSpPr>
        <p:spPr>
          <a:xfrm>
            <a:off x="21354732" y="12798751"/>
            <a:ext cx="9465773" cy="4517875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" name="Google Shape;3451;p15">
            <a:extLst>
              <a:ext uri="{FF2B5EF4-FFF2-40B4-BE49-F238E27FC236}">
                <a16:creationId xmlns:a16="http://schemas.microsoft.com/office/drawing/2014/main" id="{28464723-3BF7-5491-49D2-E8D62AEBEA6A}"/>
              </a:ext>
            </a:extLst>
          </p:cNvPr>
          <p:cNvGrpSpPr/>
          <p:nvPr userDrawn="1"/>
        </p:nvGrpSpPr>
        <p:grpSpPr>
          <a:xfrm>
            <a:off x="-983028" y="12468944"/>
            <a:ext cx="12893535" cy="5671526"/>
            <a:chOff x="4251300" y="1141125"/>
            <a:chExt cx="1615975" cy="947750"/>
          </a:xfrm>
        </p:grpSpPr>
        <p:sp>
          <p:nvSpPr>
            <p:cNvPr id="5" name="Google Shape;3452;p15">
              <a:extLst>
                <a:ext uri="{FF2B5EF4-FFF2-40B4-BE49-F238E27FC236}">
                  <a16:creationId xmlns:a16="http://schemas.microsoft.com/office/drawing/2014/main" id="{423927C0-DF0A-4EAE-5E98-ACF3BFB035E3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Google Shape;3453;p15">
              <a:extLst>
                <a:ext uri="{FF2B5EF4-FFF2-40B4-BE49-F238E27FC236}">
                  <a16:creationId xmlns:a16="http://schemas.microsoft.com/office/drawing/2014/main" id="{2A46EA4F-5B69-B85A-DE9D-4B141626DC46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3454;p15">
              <a:extLst>
                <a:ext uri="{FF2B5EF4-FFF2-40B4-BE49-F238E27FC236}">
                  <a16:creationId xmlns:a16="http://schemas.microsoft.com/office/drawing/2014/main" id="{3E061E7F-14C5-0896-505E-A75FF6425271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3455;p15">
              <a:extLst>
                <a:ext uri="{FF2B5EF4-FFF2-40B4-BE49-F238E27FC236}">
                  <a16:creationId xmlns:a16="http://schemas.microsoft.com/office/drawing/2014/main" id="{A72080D7-8F4A-1E86-2FB7-DA943041F540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" name="Google Shape;3456;p15">
              <a:extLst>
                <a:ext uri="{FF2B5EF4-FFF2-40B4-BE49-F238E27FC236}">
                  <a16:creationId xmlns:a16="http://schemas.microsoft.com/office/drawing/2014/main" id="{7703DE64-35DD-ED56-A873-F1BB2A8F260B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3457;p15">
              <a:extLst>
                <a:ext uri="{FF2B5EF4-FFF2-40B4-BE49-F238E27FC236}">
                  <a16:creationId xmlns:a16="http://schemas.microsoft.com/office/drawing/2014/main" id="{8DA31238-F56C-1149-9ACF-84392587922E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3458;p15">
              <a:extLst>
                <a:ext uri="{FF2B5EF4-FFF2-40B4-BE49-F238E27FC236}">
                  <a16:creationId xmlns:a16="http://schemas.microsoft.com/office/drawing/2014/main" id="{8764D01D-7A50-EA67-51F8-CF355D27E438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3459;p15">
              <a:extLst>
                <a:ext uri="{FF2B5EF4-FFF2-40B4-BE49-F238E27FC236}">
                  <a16:creationId xmlns:a16="http://schemas.microsoft.com/office/drawing/2014/main" id="{EBAC7DBA-BA5A-AFD9-F471-ABCDA0ADE91D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3460;p15">
              <a:extLst>
                <a:ext uri="{FF2B5EF4-FFF2-40B4-BE49-F238E27FC236}">
                  <a16:creationId xmlns:a16="http://schemas.microsoft.com/office/drawing/2014/main" id="{C9972B6F-A579-380B-FD75-1600FFFF5DF3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3461;p15">
              <a:extLst>
                <a:ext uri="{FF2B5EF4-FFF2-40B4-BE49-F238E27FC236}">
                  <a16:creationId xmlns:a16="http://schemas.microsoft.com/office/drawing/2014/main" id="{654DE441-D8EA-A877-9A92-AF3B78B22CF2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3462;p15">
              <a:extLst>
                <a:ext uri="{FF2B5EF4-FFF2-40B4-BE49-F238E27FC236}">
                  <a16:creationId xmlns:a16="http://schemas.microsoft.com/office/drawing/2014/main" id="{F1D449BF-68E9-AAFA-5923-B7997F9D5932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3463;p15">
              <a:extLst>
                <a:ext uri="{FF2B5EF4-FFF2-40B4-BE49-F238E27FC236}">
                  <a16:creationId xmlns:a16="http://schemas.microsoft.com/office/drawing/2014/main" id="{7276DBDD-32B4-F492-6FD9-EF4851626DE7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3464;p15">
              <a:extLst>
                <a:ext uri="{FF2B5EF4-FFF2-40B4-BE49-F238E27FC236}">
                  <a16:creationId xmlns:a16="http://schemas.microsoft.com/office/drawing/2014/main" id="{5746192F-3BE7-0548-0C56-FA493D9F9F43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3465;p15">
              <a:extLst>
                <a:ext uri="{FF2B5EF4-FFF2-40B4-BE49-F238E27FC236}">
                  <a16:creationId xmlns:a16="http://schemas.microsoft.com/office/drawing/2014/main" id="{3DAC1526-633E-6EA1-B01F-B56426DD55A0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466;p15">
              <a:extLst>
                <a:ext uri="{FF2B5EF4-FFF2-40B4-BE49-F238E27FC236}">
                  <a16:creationId xmlns:a16="http://schemas.microsoft.com/office/drawing/2014/main" id="{B8EB5032-9210-BCA8-A99B-87C27E214D70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467;p15">
              <a:extLst>
                <a:ext uri="{FF2B5EF4-FFF2-40B4-BE49-F238E27FC236}">
                  <a16:creationId xmlns:a16="http://schemas.microsoft.com/office/drawing/2014/main" id="{1A599435-90DC-FE29-357F-873EC1702276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468;p15">
              <a:extLst>
                <a:ext uri="{FF2B5EF4-FFF2-40B4-BE49-F238E27FC236}">
                  <a16:creationId xmlns:a16="http://schemas.microsoft.com/office/drawing/2014/main" id="{F1A1CE9E-C93D-DC82-52B6-D342823FDCC5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469;p15">
              <a:extLst>
                <a:ext uri="{FF2B5EF4-FFF2-40B4-BE49-F238E27FC236}">
                  <a16:creationId xmlns:a16="http://schemas.microsoft.com/office/drawing/2014/main" id="{86B5D14A-D3E8-4C95-76CD-523DD3640F8B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470;p15">
              <a:extLst>
                <a:ext uri="{FF2B5EF4-FFF2-40B4-BE49-F238E27FC236}">
                  <a16:creationId xmlns:a16="http://schemas.microsoft.com/office/drawing/2014/main" id="{80DE67F0-EBF2-0ACC-DB9B-1CDE94443474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471;p15">
              <a:extLst>
                <a:ext uri="{FF2B5EF4-FFF2-40B4-BE49-F238E27FC236}">
                  <a16:creationId xmlns:a16="http://schemas.microsoft.com/office/drawing/2014/main" id="{52E78E46-5D8C-881B-4AF4-9CFBFA7C1E42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472;p15">
              <a:extLst>
                <a:ext uri="{FF2B5EF4-FFF2-40B4-BE49-F238E27FC236}">
                  <a16:creationId xmlns:a16="http://schemas.microsoft.com/office/drawing/2014/main" id="{1EC620BC-2B70-747C-1FEA-FF6229C94CCE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473;p15">
              <a:extLst>
                <a:ext uri="{FF2B5EF4-FFF2-40B4-BE49-F238E27FC236}">
                  <a16:creationId xmlns:a16="http://schemas.microsoft.com/office/drawing/2014/main" id="{D8228E4E-1DF5-BBDD-D158-59B1A95DCCBE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474;p15">
              <a:extLst>
                <a:ext uri="{FF2B5EF4-FFF2-40B4-BE49-F238E27FC236}">
                  <a16:creationId xmlns:a16="http://schemas.microsoft.com/office/drawing/2014/main" id="{50401586-DDE6-06A2-D091-D5389984DD56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475;p15">
              <a:extLst>
                <a:ext uri="{FF2B5EF4-FFF2-40B4-BE49-F238E27FC236}">
                  <a16:creationId xmlns:a16="http://schemas.microsoft.com/office/drawing/2014/main" id="{AD8041AD-DE13-1473-4491-7B05BDA56901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476;p15">
              <a:extLst>
                <a:ext uri="{FF2B5EF4-FFF2-40B4-BE49-F238E27FC236}">
                  <a16:creationId xmlns:a16="http://schemas.microsoft.com/office/drawing/2014/main" id="{FA25DD5E-9943-1D9B-B255-74AEF92CAEF9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477;p15">
              <a:extLst>
                <a:ext uri="{FF2B5EF4-FFF2-40B4-BE49-F238E27FC236}">
                  <a16:creationId xmlns:a16="http://schemas.microsoft.com/office/drawing/2014/main" id="{649D9FDE-A8DA-085F-F4FD-51C618E6935F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478;p15">
              <a:extLst>
                <a:ext uri="{FF2B5EF4-FFF2-40B4-BE49-F238E27FC236}">
                  <a16:creationId xmlns:a16="http://schemas.microsoft.com/office/drawing/2014/main" id="{58A21866-C1F5-E2C2-0D00-75FA75BC0D03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479;p15">
              <a:extLst>
                <a:ext uri="{FF2B5EF4-FFF2-40B4-BE49-F238E27FC236}">
                  <a16:creationId xmlns:a16="http://schemas.microsoft.com/office/drawing/2014/main" id="{AA5B52E6-2C41-E41F-D364-386DC26229C7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480;p15">
              <a:extLst>
                <a:ext uri="{FF2B5EF4-FFF2-40B4-BE49-F238E27FC236}">
                  <a16:creationId xmlns:a16="http://schemas.microsoft.com/office/drawing/2014/main" id="{D617E89A-20EA-3998-257D-17E055FDEA33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81;p15">
              <a:extLst>
                <a:ext uri="{FF2B5EF4-FFF2-40B4-BE49-F238E27FC236}">
                  <a16:creationId xmlns:a16="http://schemas.microsoft.com/office/drawing/2014/main" id="{8BEF2A40-54C2-D923-5948-CCC749187502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482;p15">
              <a:extLst>
                <a:ext uri="{FF2B5EF4-FFF2-40B4-BE49-F238E27FC236}">
                  <a16:creationId xmlns:a16="http://schemas.microsoft.com/office/drawing/2014/main" id="{836CE424-B7F8-3CC7-2A40-F52841F7F7E7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483;p15">
              <a:extLst>
                <a:ext uri="{FF2B5EF4-FFF2-40B4-BE49-F238E27FC236}">
                  <a16:creationId xmlns:a16="http://schemas.microsoft.com/office/drawing/2014/main" id="{C2C38160-73CE-F271-9885-41DD0021946E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484;p15">
              <a:extLst>
                <a:ext uri="{FF2B5EF4-FFF2-40B4-BE49-F238E27FC236}">
                  <a16:creationId xmlns:a16="http://schemas.microsoft.com/office/drawing/2014/main" id="{08B74AB9-BA9B-32A9-C19B-28AEEC959826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485;p15">
              <a:extLst>
                <a:ext uri="{FF2B5EF4-FFF2-40B4-BE49-F238E27FC236}">
                  <a16:creationId xmlns:a16="http://schemas.microsoft.com/office/drawing/2014/main" id="{D943EB91-16E3-55A1-96F2-A0F0DB73FD6A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486;p15">
              <a:extLst>
                <a:ext uri="{FF2B5EF4-FFF2-40B4-BE49-F238E27FC236}">
                  <a16:creationId xmlns:a16="http://schemas.microsoft.com/office/drawing/2014/main" id="{715B5994-414D-E5B2-053B-1634DC0EBC90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487;p15">
              <a:extLst>
                <a:ext uri="{FF2B5EF4-FFF2-40B4-BE49-F238E27FC236}">
                  <a16:creationId xmlns:a16="http://schemas.microsoft.com/office/drawing/2014/main" id="{EE5A24C1-C99B-7313-3F1A-3E2F90FE9655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3488;p15">
              <a:extLst>
                <a:ext uri="{FF2B5EF4-FFF2-40B4-BE49-F238E27FC236}">
                  <a16:creationId xmlns:a16="http://schemas.microsoft.com/office/drawing/2014/main" id="{34B65BD3-4F0A-04E8-98E0-917685C2D15F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3489;p15">
              <a:extLst>
                <a:ext uri="{FF2B5EF4-FFF2-40B4-BE49-F238E27FC236}">
                  <a16:creationId xmlns:a16="http://schemas.microsoft.com/office/drawing/2014/main" id="{C3656709-4A0D-74C4-FC42-9563CA5A026F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3490;p15">
              <a:extLst>
                <a:ext uri="{FF2B5EF4-FFF2-40B4-BE49-F238E27FC236}">
                  <a16:creationId xmlns:a16="http://schemas.microsoft.com/office/drawing/2014/main" id="{EE481307-551F-6498-523C-095AD6871A93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3491;p15">
              <a:extLst>
                <a:ext uri="{FF2B5EF4-FFF2-40B4-BE49-F238E27FC236}">
                  <a16:creationId xmlns:a16="http://schemas.microsoft.com/office/drawing/2014/main" id="{203AD673-0FAC-B2F9-1BF6-B5FAF716FCDF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3492;p15">
              <a:extLst>
                <a:ext uri="{FF2B5EF4-FFF2-40B4-BE49-F238E27FC236}">
                  <a16:creationId xmlns:a16="http://schemas.microsoft.com/office/drawing/2014/main" id="{E4A49E79-4068-2914-F5E1-E0A70D66C5F3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3493;p15">
              <a:extLst>
                <a:ext uri="{FF2B5EF4-FFF2-40B4-BE49-F238E27FC236}">
                  <a16:creationId xmlns:a16="http://schemas.microsoft.com/office/drawing/2014/main" id="{085D3D18-F0AB-CFBF-9C23-A47A594A7645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3494;p15">
              <a:extLst>
                <a:ext uri="{FF2B5EF4-FFF2-40B4-BE49-F238E27FC236}">
                  <a16:creationId xmlns:a16="http://schemas.microsoft.com/office/drawing/2014/main" id="{52E6EA2B-24A7-82BE-417D-0091ECA6939C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3495;p15">
              <a:extLst>
                <a:ext uri="{FF2B5EF4-FFF2-40B4-BE49-F238E27FC236}">
                  <a16:creationId xmlns:a16="http://schemas.microsoft.com/office/drawing/2014/main" id="{4DCBB25A-70E0-8711-8A64-DD5D24FCB041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3496;p15">
              <a:extLst>
                <a:ext uri="{FF2B5EF4-FFF2-40B4-BE49-F238E27FC236}">
                  <a16:creationId xmlns:a16="http://schemas.microsoft.com/office/drawing/2014/main" id="{F47AC91A-3564-7F6F-3343-186D1CD4154E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3497;p15">
              <a:extLst>
                <a:ext uri="{FF2B5EF4-FFF2-40B4-BE49-F238E27FC236}">
                  <a16:creationId xmlns:a16="http://schemas.microsoft.com/office/drawing/2014/main" id="{1435C138-AFB7-D76C-EC9D-4CCC1F7ABCF4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3498;p15">
              <a:extLst>
                <a:ext uri="{FF2B5EF4-FFF2-40B4-BE49-F238E27FC236}">
                  <a16:creationId xmlns:a16="http://schemas.microsoft.com/office/drawing/2014/main" id="{0486CD78-4EAB-05B2-99C9-F3332286970C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3499;p15">
              <a:extLst>
                <a:ext uri="{FF2B5EF4-FFF2-40B4-BE49-F238E27FC236}">
                  <a16:creationId xmlns:a16="http://schemas.microsoft.com/office/drawing/2014/main" id="{E69E2776-3A17-D87A-5F7B-0430D59A511F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3500;p15">
              <a:extLst>
                <a:ext uri="{FF2B5EF4-FFF2-40B4-BE49-F238E27FC236}">
                  <a16:creationId xmlns:a16="http://schemas.microsoft.com/office/drawing/2014/main" id="{5CE75E84-86F0-9805-6754-BC66DA47C55F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3501;p15">
              <a:extLst>
                <a:ext uri="{FF2B5EF4-FFF2-40B4-BE49-F238E27FC236}">
                  <a16:creationId xmlns:a16="http://schemas.microsoft.com/office/drawing/2014/main" id="{109AA367-FF9E-2FF6-9689-C78D8083DA88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3502;p15">
              <a:extLst>
                <a:ext uri="{FF2B5EF4-FFF2-40B4-BE49-F238E27FC236}">
                  <a16:creationId xmlns:a16="http://schemas.microsoft.com/office/drawing/2014/main" id="{20DA8BBF-234C-1794-C5C3-164BC7F9FC70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3503;p15">
              <a:extLst>
                <a:ext uri="{FF2B5EF4-FFF2-40B4-BE49-F238E27FC236}">
                  <a16:creationId xmlns:a16="http://schemas.microsoft.com/office/drawing/2014/main" id="{812CA1A6-2C11-C18D-3219-EF8C9C47EFC5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3504;p15">
              <a:extLst>
                <a:ext uri="{FF2B5EF4-FFF2-40B4-BE49-F238E27FC236}">
                  <a16:creationId xmlns:a16="http://schemas.microsoft.com/office/drawing/2014/main" id="{3CF4C50D-4C43-DAD4-9F78-DBCDCEAEA98E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3505;p15">
              <a:extLst>
                <a:ext uri="{FF2B5EF4-FFF2-40B4-BE49-F238E27FC236}">
                  <a16:creationId xmlns:a16="http://schemas.microsoft.com/office/drawing/2014/main" id="{73E53E1A-BCE6-4013-1987-912A1B280A1D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9" name="Google Shape;3506;p15">
            <a:extLst>
              <a:ext uri="{FF2B5EF4-FFF2-40B4-BE49-F238E27FC236}">
                <a16:creationId xmlns:a16="http://schemas.microsoft.com/office/drawing/2014/main" id="{D4E69499-7874-AC7C-F01B-8DF3E2EEF5C4}"/>
              </a:ext>
            </a:extLst>
          </p:cNvPr>
          <p:cNvGrpSpPr/>
          <p:nvPr userDrawn="1"/>
        </p:nvGrpSpPr>
        <p:grpSpPr>
          <a:xfrm>
            <a:off x="-2247550" y="13735233"/>
            <a:ext cx="12893535" cy="5671526"/>
            <a:chOff x="4251300" y="1141125"/>
            <a:chExt cx="1615975" cy="947750"/>
          </a:xfrm>
        </p:grpSpPr>
        <p:sp>
          <p:nvSpPr>
            <p:cNvPr id="60" name="Google Shape;3507;p15">
              <a:extLst>
                <a:ext uri="{FF2B5EF4-FFF2-40B4-BE49-F238E27FC236}">
                  <a16:creationId xmlns:a16="http://schemas.microsoft.com/office/drawing/2014/main" id="{1056F3EB-39ED-DFDE-2D0B-50A7CC1B790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3508;p15">
              <a:extLst>
                <a:ext uri="{FF2B5EF4-FFF2-40B4-BE49-F238E27FC236}">
                  <a16:creationId xmlns:a16="http://schemas.microsoft.com/office/drawing/2014/main" id="{85924D26-BA24-8886-F6C3-265E999EEAC6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3509;p15">
              <a:extLst>
                <a:ext uri="{FF2B5EF4-FFF2-40B4-BE49-F238E27FC236}">
                  <a16:creationId xmlns:a16="http://schemas.microsoft.com/office/drawing/2014/main" id="{0247EA2E-F65B-260F-882F-08D62745DE2E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3510;p15">
              <a:extLst>
                <a:ext uri="{FF2B5EF4-FFF2-40B4-BE49-F238E27FC236}">
                  <a16:creationId xmlns:a16="http://schemas.microsoft.com/office/drawing/2014/main" id="{C85A41E5-F60E-BEF1-D183-BFAF1D356F82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2" name="Google Shape;3511;p15">
              <a:extLst>
                <a:ext uri="{FF2B5EF4-FFF2-40B4-BE49-F238E27FC236}">
                  <a16:creationId xmlns:a16="http://schemas.microsoft.com/office/drawing/2014/main" id="{78B83D68-5306-F6DC-36ED-7105D783250E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3" name="Google Shape;3512;p15">
              <a:extLst>
                <a:ext uri="{FF2B5EF4-FFF2-40B4-BE49-F238E27FC236}">
                  <a16:creationId xmlns:a16="http://schemas.microsoft.com/office/drawing/2014/main" id="{4C3AB04C-3C89-BF74-6686-515E4D141FC1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4" name="Google Shape;3513;p15">
              <a:extLst>
                <a:ext uri="{FF2B5EF4-FFF2-40B4-BE49-F238E27FC236}">
                  <a16:creationId xmlns:a16="http://schemas.microsoft.com/office/drawing/2014/main" id="{520E0E1D-0329-5AC2-421B-0A9FC56D11B1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5" name="Google Shape;3514;p15">
              <a:extLst>
                <a:ext uri="{FF2B5EF4-FFF2-40B4-BE49-F238E27FC236}">
                  <a16:creationId xmlns:a16="http://schemas.microsoft.com/office/drawing/2014/main" id="{D788BD56-C0B1-A833-7F43-D7E092AE0F45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6" name="Google Shape;3515;p15">
              <a:extLst>
                <a:ext uri="{FF2B5EF4-FFF2-40B4-BE49-F238E27FC236}">
                  <a16:creationId xmlns:a16="http://schemas.microsoft.com/office/drawing/2014/main" id="{15B22F98-7D5C-F420-0827-836570936C05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7" name="Google Shape;3516;p15">
              <a:extLst>
                <a:ext uri="{FF2B5EF4-FFF2-40B4-BE49-F238E27FC236}">
                  <a16:creationId xmlns:a16="http://schemas.microsoft.com/office/drawing/2014/main" id="{7C5DA5AF-1E3F-3557-A494-885BF1E729F9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8" name="Google Shape;3517;p15">
              <a:extLst>
                <a:ext uri="{FF2B5EF4-FFF2-40B4-BE49-F238E27FC236}">
                  <a16:creationId xmlns:a16="http://schemas.microsoft.com/office/drawing/2014/main" id="{5B50451F-5077-C831-73C7-E1E43C233E57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9" name="Google Shape;3518;p15">
              <a:extLst>
                <a:ext uri="{FF2B5EF4-FFF2-40B4-BE49-F238E27FC236}">
                  <a16:creationId xmlns:a16="http://schemas.microsoft.com/office/drawing/2014/main" id="{84EA313B-6FF8-B25B-B177-FA0736326F31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0" name="Google Shape;3519;p15">
              <a:extLst>
                <a:ext uri="{FF2B5EF4-FFF2-40B4-BE49-F238E27FC236}">
                  <a16:creationId xmlns:a16="http://schemas.microsoft.com/office/drawing/2014/main" id="{6D66FF08-D499-F2A8-27BD-88E667B5B5DA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1" name="Google Shape;3520;p15">
              <a:extLst>
                <a:ext uri="{FF2B5EF4-FFF2-40B4-BE49-F238E27FC236}">
                  <a16:creationId xmlns:a16="http://schemas.microsoft.com/office/drawing/2014/main" id="{C697D310-65DA-22FF-1657-3176C43310FA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2" name="Google Shape;3521;p15">
              <a:extLst>
                <a:ext uri="{FF2B5EF4-FFF2-40B4-BE49-F238E27FC236}">
                  <a16:creationId xmlns:a16="http://schemas.microsoft.com/office/drawing/2014/main" id="{718D457D-E838-405C-9156-13A52EC283EA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3" name="Google Shape;3522;p15">
              <a:extLst>
                <a:ext uri="{FF2B5EF4-FFF2-40B4-BE49-F238E27FC236}">
                  <a16:creationId xmlns:a16="http://schemas.microsoft.com/office/drawing/2014/main" id="{22AD613F-35DE-723E-433A-BF45BB141AAC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4" name="Google Shape;3523;p15">
              <a:extLst>
                <a:ext uri="{FF2B5EF4-FFF2-40B4-BE49-F238E27FC236}">
                  <a16:creationId xmlns:a16="http://schemas.microsoft.com/office/drawing/2014/main" id="{95E9235E-4284-1BB7-C832-B9FA7F47B079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5" name="Google Shape;3524;p15">
              <a:extLst>
                <a:ext uri="{FF2B5EF4-FFF2-40B4-BE49-F238E27FC236}">
                  <a16:creationId xmlns:a16="http://schemas.microsoft.com/office/drawing/2014/main" id="{95BAB4FE-EDDA-6537-98C3-3C80E8E87781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6" name="Google Shape;3525;p15">
              <a:extLst>
                <a:ext uri="{FF2B5EF4-FFF2-40B4-BE49-F238E27FC236}">
                  <a16:creationId xmlns:a16="http://schemas.microsoft.com/office/drawing/2014/main" id="{AC103D94-972C-0C88-0642-FD6483053DD1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7" name="Google Shape;3526;p15">
              <a:extLst>
                <a:ext uri="{FF2B5EF4-FFF2-40B4-BE49-F238E27FC236}">
                  <a16:creationId xmlns:a16="http://schemas.microsoft.com/office/drawing/2014/main" id="{C56798A0-46CE-8B53-5505-011E300A61EE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8" name="Google Shape;3527;p15">
              <a:extLst>
                <a:ext uri="{FF2B5EF4-FFF2-40B4-BE49-F238E27FC236}">
                  <a16:creationId xmlns:a16="http://schemas.microsoft.com/office/drawing/2014/main" id="{2FA03C97-0C10-52F0-28A7-A211E2D23985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09" name="Google Shape;3528;p15">
              <a:extLst>
                <a:ext uri="{FF2B5EF4-FFF2-40B4-BE49-F238E27FC236}">
                  <a16:creationId xmlns:a16="http://schemas.microsoft.com/office/drawing/2014/main" id="{1A53B7ED-5FC4-05F0-AFC3-A9017186FBC8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0" name="Google Shape;3529;p15">
              <a:extLst>
                <a:ext uri="{FF2B5EF4-FFF2-40B4-BE49-F238E27FC236}">
                  <a16:creationId xmlns:a16="http://schemas.microsoft.com/office/drawing/2014/main" id="{904C9BC3-6B85-2A57-3DAE-2DA0A5437390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1" name="Google Shape;3530;p15">
              <a:extLst>
                <a:ext uri="{FF2B5EF4-FFF2-40B4-BE49-F238E27FC236}">
                  <a16:creationId xmlns:a16="http://schemas.microsoft.com/office/drawing/2014/main" id="{C24E9A63-7740-EBEE-878E-0AEE4F9C9C35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2" name="Google Shape;3531;p15">
              <a:extLst>
                <a:ext uri="{FF2B5EF4-FFF2-40B4-BE49-F238E27FC236}">
                  <a16:creationId xmlns:a16="http://schemas.microsoft.com/office/drawing/2014/main" id="{A84F4E5F-9481-DCB7-B7B6-5D545DBFA526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3" name="Google Shape;3532;p15">
              <a:extLst>
                <a:ext uri="{FF2B5EF4-FFF2-40B4-BE49-F238E27FC236}">
                  <a16:creationId xmlns:a16="http://schemas.microsoft.com/office/drawing/2014/main" id="{D124CFF3-313B-5B9E-D610-710F9B9EA193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4" name="Google Shape;3533;p15">
              <a:extLst>
                <a:ext uri="{FF2B5EF4-FFF2-40B4-BE49-F238E27FC236}">
                  <a16:creationId xmlns:a16="http://schemas.microsoft.com/office/drawing/2014/main" id="{F31EFDDE-4B37-3A44-C4FC-2BA95DE1009B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5" name="Google Shape;3534;p15">
              <a:extLst>
                <a:ext uri="{FF2B5EF4-FFF2-40B4-BE49-F238E27FC236}">
                  <a16:creationId xmlns:a16="http://schemas.microsoft.com/office/drawing/2014/main" id="{E0A3E80E-EBB3-DBD4-0879-0F401F6194D9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6" name="Google Shape;3535;p15">
              <a:extLst>
                <a:ext uri="{FF2B5EF4-FFF2-40B4-BE49-F238E27FC236}">
                  <a16:creationId xmlns:a16="http://schemas.microsoft.com/office/drawing/2014/main" id="{63FE6F21-9E9B-6273-CC44-444B4F63F6AF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7" name="Google Shape;3536;p15">
              <a:extLst>
                <a:ext uri="{FF2B5EF4-FFF2-40B4-BE49-F238E27FC236}">
                  <a16:creationId xmlns:a16="http://schemas.microsoft.com/office/drawing/2014/main" id="{01C35926-BD80-428C-CA21-2E5730E8978B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8" name="Google Shape;3537;p15">
              <a:extLst>
                <a:ext uri="{FF2B5EF4-FFF2-40B4-BE49-F238E27FC236}">
                  <a16:creationId xmlns:a16="http://schemas.microsoft.com/office/drawing/2014/main" id="{2FC06C7E-3C5B-987C-F187-AAB17716E297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19" name="Google Shape;3538;p15">
              <a:extLst>
                <a:ext uri="{FF2B5EF4-FFF2-40B4-BE49-F238E27FC236}">
                  <a16:creationId xmlns:a16="http://schemas.microsoft.com/office/drawing/2014/main" id="{A6B48A2D-418D-8C82-B712-A7332BF74B63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0" name="Google Shape;3539;p15">
              <a:extLst>
                <a:ext uri="{FF2B5EF4-FFF2-40B4-BE49-F238E27FC236}">
                  <a16:creationId xmlns:a16="http://schemas.microsoft.com/office/drawing/2014/main" id="{33A71928-88F4-DBDC-1CF9-34797B661A15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1" name="Google Shape;3540;p15">
              <a:extLst>
                <a:ext uri="{FF2B5EF4-FFF2-40B4-BE49-F238E27FC236}">
                  <a16:creationId xmlns:a16="http://schemas.microsoft.com/office/drawing/2014/main" id="{EFB027AE-7BFF-7D87-667F-85DB746B920F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2" name="Google Shape;3541;p15">
              <a:extLst>
                <a:ext uri="{FF2B5EF4-FFF2-40B4-BE49-F238E27FC236}">
                  <a16:creationId xmlns:a16="http://schemas.microsoft.com/office/drawing/2014/main" id="{28236A7D-6164-351D-3679-9B94CF058490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3" name="Google Shape;3542;p15">
              <a:extLst>
                <a:ext uri="{FF2B5EF4-FFF2-40B4-BE49-F238E27FC236}">
                  <a16:creationId xmlns:a16="http://schemas.microsoft.com/office/drawing/2014/main" id="{E0379FDB-9CB8-FA3E-FAA4-95F929583E5F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4" name="Google Shape;3543;p15">
              <a:extLst>
                <a:ext uri="{FF2B5EF4-FFF2-40B4-BE49-F238E27FC236}">
                  <a16:creationId xmlns:a16="http://schemas.microsoft.com/office/drawing/2014/main" id="{BC8B3489-4A92-C932-3747-6B7AC881AD22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5" name="Google Shape;3544;p15">
              <a:extLst>
                <a:ext uri="{FF2B5EF4-FFF2-40B4-BE49-F238E27FC236}">
                  <a16:creationId xmlns:a16="http://schemas.microsoft.com/office/drawing/2014/main" id="{B029D106-D396-1427-84CC-6EFDC1A95CC2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6" name="Google Shape;3545;p15">
              <a:extLst>
                <a:ext uri="{FF2B5EF4-FFF2-40B4-BE49-F238E27FC236}">
                  <a16:creationId xmlns:a16="http://schemas.microsoft.com/office/drawing/2014/main" id="{5FF5C02A-86E5-59A7-4114-DF541A9B9412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7" name="Google Shape;3546;p15">
              <a:extLst>
                <a:ext uri="{FF2B5EF4-FFF2-40B4-BE49-F238E27FC236}">
                  <a16:creationId xmlns:a16="http://schemas.microsoft.com/office/drawing/2014/main" id="{4EDAE688-4144-1C35-0B4C-B9D9397DDC0A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8" name="Google Shape;3547;p15">
              <a:extLst>
                <a:ext uri="{FF2B5EF4-FFF2-40B4-BE49-F238E27FC236}">
                  <a16:creationId xmlns:a16="http://schemas.microsoft.com/office/drawing/2014/main" id="{64BA50F1-50E4-ADB9-2707-86963ACD7711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9" name="Google Shape;3548;p15">
              <a:extLst>
                <a:ext uri="{FF2B5EF4-FFF2-40B4-BE49-F238E27FC236}">
                  <a16:creationId xmlns:a16="http://schemas.microsoft.com/office/drawing/2014/main" id="{4553B51C-B394-7AB2-0B75-A7CA531CB0F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0" name="Google Shape;3549;p15">
              <a:extLst>
                <a:ext uri="{FF2B5EF4-FFF2-40B4-BE49-F238E27FC236}">
                  <a16:creationId xmlns:a16="http://schemas.microsoft.com/office/drawing/2014/main" id="{9FEC347E-BA20-38E8-0448-2DE56244BE21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1" name="Google Shape;3550;p15">
              <a:extLst>
                <a:ext uri="{FF2B5EF4-FFF2-40B4-BE49-F238E27FC236}">
                  <a16:creationId xmlns:a16="http://schemas.microsoft.com/office/drawing/2014/main" id="{A2C8D090-2AED-1E1E-D17C-79158901DFEF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2" name="Google Shape;3551;p15">
              <a:extLst>
                <a:ext uri="{FF2B5EF4-FFF2-40B4-BE49-F238E27FC236}">
                  <a16:creationId xmlns:a16="http://schemas.microsoft.com/office/drawing/2014/main" id="{C1BC61AD-A62C-7CC6-685C-A38E5AB7BD4B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3" name="Google Shape;3552;p15">
              <a:extLst>
                <a:ext uri="{FF2B5EF4-FFF2-40B4-BE49-F238E27FC236}">
                  <a16:creationId xmlns:a16="http://schemas.microsoft.com/office/drawing/2014/main" id="{C81C8EF6-AB4B-349E-88CC-0F64AB3039FA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4" name="Google Shape;3553;p15">
              <a:extLst>
                <a:ext uri="{FF2B5EF4-FFF2-40B4-BE49-F238E27FC236}">
                  <a16:creationId xmlns:a16="http://schemas.microsoft.com/office/drawing/2014/main" id="{8C2523F9-3072-CCAD-C558-AA2EEBB99368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5" name="Google Shape;3554;p15">
              <a:extLst>
                <a:ext uri="{FF2B5EF4-FFF2-40B4-BE49-F238E27FC236}">
                  <a16:creationId xmlns:a16="http://schemas.microsoft.com/office/drawing/2014/main" id="{0A22707A-13C0-AF17-F7F3-77EE957279A2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6" name="Google Shape;3555;p15">
              <a:extLst>
                <a:ext uri="{FF2B5EF4-FFF2-40B4-BE49-F238E27FC236}">
                  <a16:creationId xmlns:a16="http://schemas.microsoft.com/office/drawing/2014/main" id="{34E33801-9912-9CC1-D283-5B7D6EE81CD1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7" name="Google Shape;3556;p15">
              <a:extLst>
                <a:ext uri="{FF2B5EF4-FFF2-40B4-BE49-F238E27FC236}">
                  <a16:creationId xmlns:a16="http://schemas.microsoft.com/office/drawing/2014/main" id="{08DAC332-2666-3B40-FA62-9E4281248C88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8" name="Google Shape;3557;p15">
              <a:extLst>
                <a:ext uri="{FF2B5EF4-FFF2-40B4-BE49-F238E27FC236}">
                  <a16:creationId xmlns:a16="http://schemas.microsoft.com/office/drawing/2014/main" id="{80C9BCEC-186F-C1A3-662C-DCD15C1945C7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9" name="Google Shape;3558;p15">
              <a:extLst>
                <a:ext uri="{FF2B5EF4-FFF2-40B4-BE49-F238E27FC236}">
                  <a16:creationId xmlns:a16="http://schemas.microsoft.com/office/drawing/2014/main" id="{CAA5E658-39BA-4495-A8C7-472E76A1CF56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0" name="Google Shape;3559;p15">
              <a:extLst>
                <a:ext uri="{FF2B5EF4-FFF2-40B4-BE49-F238E27FC236}">
                  <a16:creationId xmlns:a16="http://schemas.microsoft.com/office/drawing/2014/main" id="{DB1ADA83-1C0E-B019-0CA7-9616E0BA409B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1" name="Google Shape;3560;p15">
              <a:extLst>
                <a:ext uri="{FF2B5EF4-FFF2-40B4-BE49-F238E27FC236}">
                  <a16:creationId xmlns:a16="http://schemas.microsoft.com/office/drawing/2014/main" id="{A3A0B500-AA20-643E-BE08-82FFBA22775A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449" name="Google Shape;3449;p15"/>
          <p:cNvSpPr txBox="1">
            <a:spLocks noGrp="1"/>
          </p:cNvSpPr>
          <p:nvPr>
            <p:ph type="body" idx="1"/>
          </p:nvPr>
        </p:nvSpPr>
        <p:spPr>
          <a:xfrm>
            <a:off x="2855484" y="4162625"/>
            <a:ext cx="25012369" cy="10221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450" name="Google Shape;3450;p15"/>
          <p:cNvSpPr txBox="1">
            <a:spLocks noGrp="1"/>
          </p:cNvSpPr>
          <p:nvPr>
            <p:ph type="title"/>
          </p:nvPr>
        </p:nvSpPr>
        <p:spPr>
          <a:xfrm>
            <a:off x="1047282" y="865254"/>
            <a:ext cx="28628707" cy="10899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62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"/>
          <p:cNvSpPr txBox="1">
            <a:spLocks noGrp="1"/>
          </p:cNvSpPr>
          <p:nvPr>
            <p:ph type="title"/>
          </p:nvPr>
        </p:nvSpPr>
        <p:spPr>
          <a:xfrm>
            <a:off x="1047294" y="7226852"/>
            <a:ext cx="28628707" cy="28284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"/>
          <p:cNvSpPr txBox="1">
            <a:spLocks noGrp="1"/>
          </p:cNvSpPr>
          <p:nvPr>
            <p:ph type="title"/>
          </p:nvPr>
        </p:nvSpPr>
        <p:spPr>
          <a:xfrm>
            <a:off x="1047294" y="1495283"/>
            <a:ext cx="28628707" cy="19242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5"/>
          <p:cNvSpPr txBox="1">
            <a:spLocks noGrp="1"/>
          </p:cNvSpPr>
          <p:nvPr>
            <p:ph type="body" idx="1"/>
          </p:nvPr>
        </p:nvSpPr>
        <p:spPr>
          <a:xfrm>
            <a:off x="1047294" y="3872314"/>
            <a:ext cx="13439368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393" name="Google Shape;1393;p5"/>
          <p:cNvSpPr txBox="1">
            <a:spLocks noGrp="1"/>
          </p:cNvSpPr>
          <p:nvPr>
            <p:ph type="body" idx="2"/>
          </p:nvPr>
        </p:nvSpPr>
        <p:spPr>
          <a:xfrm>
            <a:off x="16236580" y="3872314"/>
            <a:ext cx="13439368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 rtl="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7"/>
          <p:cNvSpPr txBox="1">
            <a:spLocks noGrp="1"/>
          </p:cNvSpPr>
          <p:nvPr>
            <p:ph type="title"/>
          </p:nvPr>
        </p:nvSpPr>
        <p:spPr>
          <a:xfrm>
            <a:off x="1047294" y="1866815"/>
            <a:ext cx="9434637" cy="25392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074" name="Google Shape;2074;p7"/>
          <p:cNvSpPr txBox="1">
            <a:spLocks noGrp="1"/>
          </p:cNvSpPr>
          <p:nvPr>
            <p:ph type="body" idx="1"/>
          </p:nvPr>
        </p:nvSpPr>
        <p:spPr>
          <a:xfrm>
            <a:off x="1047294" y="4669053"/>
            <a:ext cx="9434637" cy="106827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8"/>
          <p:cNvSpPr txBox="1">
            <a:spLocks noGrp="1"/>
          </p:cNvSpPr>
          <p:nvPr>
            <p:ph type="title"/>
          </p:nvPr>
        </p:nvSpPr>
        <p:spPr>
          <a:xfrm>
            <a:off x="1647212" y="1512503"/>
            <a:ext cx="21395631" cy="137451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9"/>
          <p:cNvSpPr txBox="1">
            <a:spLocks noGrp="1"/>
          </p:cNvSpPr>
          <p:nvPr>
            <p:ph type="title"/>
          </p:nvPr>
        </p:nvSpPr>
        <p:spPr>
          <a:xfrm>
            <a:off x="892065" y="4143466"/>
            <a:ext cx="13591766" cy="49806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endParaRPr/>
          </a:p>
        </p:txBody>
      </p:sp>
      <p:sp>
        <p:nvSpPr>
          <p:cNvPr id="2079" name="Google Shape;2079;p9"/>
          <p:cNvSpPr txBox="1">
            <a:spLocks noGrp="1"/>
          </p:cNvSpPr>
          <p:nvPr>
            <p:ph type="subTitle" idx="1"/>
          </p:nvPr>
        </p:nvSpPr>
        <p:spPr>
          <a:xfrm>
            <a:off x="892065" y="9418327"/>
            <a:ext cx="13591766" cy="4149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2080" name="Google Shape;2080;p9"/>
          <p:cNvSpPr txBox="1">
            <a:spLocks noGrp="1"/>
          </p:cNvSpPr>
          <p:nvPr>
            <p:ph type="body" idx="2"/>
          </p:nvPr>
        </p:nvSpPr>
        <p:spPr>
          <a:xfrm>
            <a:off x="16596430" y="2432891"/>
            <a:ext cx="12892178" cy="124155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0"/>
          <p:cNvSpPr txBox="1">
            <a:spLocks noGrp="1"/>
          </p:cNvSpPr>
          <p:nvPr>
            <p:ph type="body" idx="1"/>
          </p:nvPr>
        </p:nvSpPr>
        <p:spPr>
          <a:xfrm>
            <a:off x="1047294" y="14214724"/>
            <a:ext cx="20155653" cy="20331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"/>
          <p:cNvSpPr txBox="1">
            <a:spLocks noGrp="1"/>
          </p:cNvSpPr>
          <p:nvPr>
            <p:ph type="title" hasCustomPrompt="1"/>
          </p:nvPr>
        </p:nvSpPr>
        <p:spPr>
          <a:xfrm>
            <a:off x="1047294" y="3716578"/>
            <a:ext cx="28628707" cy="65973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085" name="Google Shape;2085;p11"/>
          <p:cNvSpPr txBox="1">
            <a:spLocks noGrp="1"/>
          </p:cNvSpPr>
          <p:nvPr>
            <p:ph type="body" idx="1"/>
          </p:nvPr>
        </p:nvSpPr>
        <p:spPr>
          <a:xfrm>
            <a:off x="1047294" y="10591470"/>
            <a:ext cx="28628707" cy="43707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accent5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7294" y="1495283"/>
            <a:ext cx="28628707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oppins"/>
              <a:buNone/>
              <a:defRPr sz="7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Be Vietnam"/>
              <a:buNone/>
              <a:defRPr sz="7000" b="1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7294" y="3872314"/>
            <a:ext cx="28628707" cy="114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●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○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■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●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○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■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●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○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 Vietnam"/>
              <a:buChar char="■"/>
              <a:defRPr sz="2400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3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.xml"/><Relationship Id="rId5" Type="http://schemas.openxmlformats.org/officeDocument/2006/relationships/image" Target="../media/image140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938;p4">
            <a:extLst>
              <a:ext uri="{FF2B5EF4-FFF2-40B4-BE49-F238E27FC236}">
                <a16:creationId xmlns:a16="http://schemas.microsoft.com/office/drawing/2014/main" id="{D500FEC9-EBB6-E0ED-A7F6-BBDCC4C0EA31}"/>
              </a:ext>
            </a:extLst>
          </p:cNvPr>
          <p:cNvSpPr/>
          <p:nvPr/>
        </p:nvSpPr>
        <p:spPr>
          <a:xfrm>
            <a:off x="14593114" y="10200050"/>
            <a:ext cx="16227552" cy="7116648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6BCA804E-34ED-BDF5-A956-C17AC26A80CF}"/>
              </a:ext>
            </a:extLst>
          </p:cNvPr>
          <p:cNvGrpSpPr/>
          <p:nvPr/>
        </p:nvGrpSpPr>
        <p:grpSpPr>
          <a:xfrm>
            <a:off x="17829352" y="-6851"/>
            <a:ext cx="12893535" cy="5671526"/>
            <a:chOff x="4251300" y="1141125"/>
            <a:chExt cx="1615975" cy="947750"/>
          </a:xfrm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1740DF98-33E8-8B08-B0E8-782211C235E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D45FC415-B6B8-84AC-4483-EE283F69DE27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2A671624-C739-77D9-946C-88689858DEA1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A14A584B-F01A-0DBB-D0B9-F9AAAE8BC566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5E6DEB5C-DE70-E92C-30AF-3190D60CF889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C7E3A05D-5B2C-C6EC-2495-428553C3FE8E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061E5AD4-3B5E-29F8-C322-8BFB5344B9C0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E2D1630D-CEB4-D10E-2EB5-BB8509F4CC10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29628B80-16C0-7B8F-259E-163282A797C6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F024DA91-EB47-4500-7118-DF43DF0F46D9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A0E34485-EA7F-381F-85F5-022EEDF07D78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F20636C5-2296-5A8F-FB1C-342A28897DD9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05F2C778-54D7-8049-C91B-8D2CF20964CE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123E9271-C490-E5CC-4EEE-A2E9B57F40C3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067CE048-6D72-E9CC-42EF-B2D758EB5C39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FF9E0FD1-CE8F-DDC8-EBA5-F962CA78F6F9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34D31FC1-360D-0B90-5B0D-025773CE19D1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83B2967C-6FBD-F420-8B19-A6E0090B762F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5BD0255-C87E-9107-F4F1-8B87CFE0AF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8FFC93BB-78B9-B523-4BC1-7B11AA02CB4D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A318ADF4-4A53-F156-FA5A-3A5C87A62A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92BC97EE-C9DC-EEE3-7DC2-C3F777146EE9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73D9CF3F-68A0-A9F6-42C2-CB073236DF13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B89423BF-D964-CD16-8BEF-8826E001A6A0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48E84FA9-BA18-48F0-4A8E-1FE31D393E01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3C2B7B7-1E3C-5E34-E2E4-972370546712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747E1D50-6AD6-E9B4-4CBF-850B86E2A6C8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6B4E7917-2DAA-CE4E-29D2-47FB8DE47DBE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7236F590-4753-6393-55E6-5414A317EE02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35590C5F-1F60-64E2-DF80-F7AB79C93C3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144CF617-6216-9E54-6FC8-447465228EDF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3926C181-E488-BD22-9BA1-B5A3BC2A67C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44;p2">
              <a:extLst>
                <a:ext uri="{FF2B5EF4-FFF2-40B4-BE49-F238E27FC236}">
                  <a16:creationId xmlns:a16="http://schemas.microsoft.com/office/drawing/2014/main" id="{5FF20A29-D6D4-4984-8486-C8E66C598A9F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DB8612BD-F6A8-9B63-1259-2495B979C4E4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7915EDA2-700B-6F22-42EA-4C02F44A0BD0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F2B9E9DA-7F0F-482A-2A5C-828E9FC3B245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9FBA2753-E4F3-21D8-9827-5C3C2DE80A8C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11F4BD20-5B97-D777-7149-066B2B47AA9E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46F5F2D4-FDA1-E58F-CB61-57DE0A4E483F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0EEB23FC-DA34-DA4B-BA4B-88A379E65357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65BDE9C-DB4A-22AB-AF10-C8130761B4C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2872168F-0923-5FF1-1F6B-A1EE2F6262A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EB6719AC-C466-C54D-4F09-1A51B4AA4B41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2BC98908-7BA5-BE26-3D43-A7D07484D5E1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56;p2">
              <a:extLst>
                <a:ext uri="{FF2B5EF4-FFF2-40B4-BE49-F238E27FC236}">
                  <a16:creationId xmlns:a16="http://schemas.microsoft.com/office/drawing/2014/main" id="{92BBBA04-BBD1-EC58-1B2D-85ADFB11841D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57;p2">
              <a:extLst>
                <a:ext uri="{FF2B5EF4-FFF2-40B4-BE49-F238E27FC236}">
                  <a16:creationId xmlns:a16="http://schemas.microsoft.com/office/drawing/2014/main" id="{2B23D497-25BD-B2E3-48CD-EB5BF1879868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B6EB0AA5-9CA0-F6F2-DB55-B8B34AA23FF6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3320FAD2-0F0A-54C2-8E81-FF5E1068222D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EB7E41A6-1BB3-AD63-D09E-9F50C5D1A644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B3D8FB54-F215-5AAF-C5A0-9C967B02C1F9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D08DB8CB-D7C9-FFC8-EE38-85A7D9A300E5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AF18E1EC-7A13-0271-DB52-FAC4E00AD237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A7B5805B-D7C6-B9EF-E7CD-59117EFE8FB4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9FCCF2B6-479E-E7CE-539B-249D1EC1D27A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7" name="Google Shape;66;p2">
            <a:extLst>
              <a:ext uri="{FF2B5EF4-FFF2-40B4-BE49-F238E27FC236}">
                <a16:creationId xmlns:a16="http://schemas.microsoft.com/office/drawing/2014/main" id="{6879F163-60B1-C23C-3330-DBD6C79A40FB}"/>
              </a:ext>
            </a:extLst>
          </p:cNvPr>
          <p:cNvGrpSpPr/>
          <p:nvPr/>
        </p:nvGrpSpPr>
        <p:grpSpPr>
          <a:xfrm>
            <a:off x="17693500" y="-1345304"/>
            <a:ext cx="11543368" cy="5671556"/>
            <a:chOff x="12927559" y="-1158193"/>
            <a:chExt cx="8657675" cy="5671556"/>
          </a:xfrm>
        </p:grpSpPr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9C8144D9-0905-ABFD-F6E5-5B3E5E5F5768}"/>
                </a:ext>
              </a:extLst>
            </p:cNvPr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122487CD-5EF3-BDBC-A4BD-40D9BE45CB90}"/>
                </a:ext>
              </a:extLst>
            </p:cNvPr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5BF89EE3-174F-53D3-CE76-33E0A2F2BD45}"/>
                </a:ext>
              </a:extLst>
            </p:cNvPr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29DC8210-61F5-2782-B923-323A3415F977}"/>
                </a:ext>
              </a:extLst>
            </p:cNvPr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1C3415FD-0EDD-2187-364C-B05A51CCBD13}"/>
                </a:ext>
              </a:extLst>
            </p:cNvPr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D62DBEBE-F44F-E2B8-6DC3-B5C78C22670D}"/>
                </a:ext>
              </a:extLst>
            </p:cNvPr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8" name="Google Shape;73;p2">
              <a:extLst>
                <a:ext uri="{FF2B5EF4-FFF2-40B4-BE49-F238E27FC236}">
                  <a16:creationId xmlns:a16="http://schemas.microsoft.com/office/drawing/2014/main" id="{48A41E3A-6A49-891D-CE44-D34AB6305B66}"/>
                </a:ext>
              </a:extLst>
            </p:cNvPr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9" name="Google Shape;74;p2">
              <a:extLst>
                <a:ext uri="{FF2B5EF4-FFF2-40B4-BE49-F238E27FC236}">
                  <a16:creationId xmlns:a16="http://schemas.microsoft.com/office/drawing/2014/main" id="{39982961-E4FA-97DF-4D15-CDDB08D44751}"/>
                </a:ext>
              </a:extLst>
            </p:cNvPr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0" name="Google Shape;75;p2">
              <a:extLst>
                <a:ext uri="{FF2B5EF4-FFF2-40B4-BE49-F238E27FC236}">
                  <a16:creationId xmlns:a16="http://schemas.microsoft.com/office/drawing/2014/main" id="{DB6E16BB-EAE9-879C-190A-9A124DD53A7E}"/>
                </a:ext>
              </a:extLst>
            </p:cNvPr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1" name="Google Shape;76;p2">
              <a:extLst>
                <a:ext uri="{FF2B5EF4-FFF2-40B4-BE49-F238E27FC236}">
                  <a16:creationId xmlns:a16="http://schemas.microsoft.com/office/drawing/2014/main" id="{034C9ED5-AA10-0393-77CE-9A0695435611}"/>
                </a:ext>
              </a:extLst>
            </p:cNvPr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2" name="Google Shape;77;p2">
              <a:extLst>
                <a:ext uri="{FF2B5EF4-FFF2-40B4-BE49-F238E27FC236}">
                  <a16:creationId xmlns:a16="http://schemas.microsoft.com/office/drawing/2014/main" id="{D387EC33-951A-B288-C826-C8883FFED854}"/>
                </a:ext>
              </a:extLst>
            </p:cNvPr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3" name="Google Shape;78;p2">
              <a:extLst>
                <a:ext uri="{FF2B5EF4-FFF2-40B4-BE49-F238E27FC236}">
                  <a16:creationId xmlns:a16="http://schemas.microsoft.com/office/drawing/2014/main" id="{5299C726-49EB-5DA4-5CD5-4F3BFA2D186F}"/>
                </a:ext>
              </a:extLst>
            </p:cNvPr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4" name="Google Shape;79;p2">
              <a:extLst>
                <a:ext uri="{FF2B5EF4-FFF2-40B4-BE49-F238E27FC236}">
                  <a16:creationId xmlns:a16="http://schemas.microsoft.com/office/drawing/2014/main" id="{1BC658BD-051E-FE59-7E6D-0F1D362A1C46}"/>
                </a:ext>
              </a:extLst>
            </p:cNvPr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5" name="Google Shape;80;p2">
              <a:extLst>
                <a:ext uri="{FF2B5EF4-FFF2-40B4-BE49-F238E27FC236}">
                  <a16:creationId xmlns:a16="http://schemas.microsoft.com/office/drawing/2014/main" id="{1EDA0CD8-B8D9-5DBA-D01C-5DBA31E1B820}"/>
                </a:ext>
              </a:extLst>
            </p:cNvPr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6" name="Google Shape;81;p2">
              <a:extLst>
                <a:ext uri="{FF2B5EF4-FFF2-40B4-BE49-F238E27FC236}">
                  <a16:creationId xmlns:a16="http://schemas.microsoft.com/office/drawing/2014/main" id="{1D729215-A28A-6B78-A50E-B0CBD964D7EF}"/>
                </a:ext>
              </a:extLst>
            </p:cNvPr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7" name="Google Shape;82;p2">
              <a:extLst>
                <a:ext uri="{FF2B5EF4-FFF2-40B4-BE49-F238E27FC236}">
                  <a16:creationId xmlns:a16="http://schemas.microsoft.com/office/drawing/2014/main" id="{6A42E02C-4286-DCC3-AEED-CA755E9CE4A3}"/>
                </a:ext>
              </a:extLst>
            </p:cNvPr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8" name="Google Shape;83;p2">
              <a:extLst>
                <a:ext uri="{FF2B5EF4-FFF2-40B4-BE49-F238E27FC236}">
                  <a16:creationId xmlns:a16="http://schemas.microsoft.com/office/drawing/2014/main" id="{73ED730D-A27E-1DE0-B1B5-D42697387D99}"/>
                </a:ext>
              </a:extLst>
            </p:cNvPr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9" name="Google Shape;84;p2">
              <a:extLst>
                <a:ext uri="{FF2B5EF4-FFF2-40B4-BE49-F238E27FC236}">
                  <a16:creationId xmlns:a16="http://schemas.microsoft.com/office/drawing/2014/main" id="{E9880297-FD7D-915E-2DB6-AE16BAA9C51B}"/>
                </a:ext>
              </a:extLst>
            </p:cNvPr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0" name="Google Shape;85;p2">
              <a:extLst>
                <a:ext uri="{FF2B5EF4-FFF2-40B4-BE49-F238E27FC236}">
                  <a16:creationId xmlns:a16="http://schemas.microsoft.com/office/drawing/2014/main" id="{F8800078-CFCD-EEA1-5908-7137E757A0D4}"/>
                </a:ext>
              </a:extLst>
            </p:cNvPr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1" name="Google Shape;86;p2">
              <a:extLst>
                <a:ext uri="{FF2B5EF4-FFF2-40B4-BE49-F238E27FC236}">
                  <a16:creationId xmlns:a16="http://schemas.microsoft.com/office/drawing/2014/main" id="{8FA9C269-3D73-6D9A-CBC0-234C4037F4FB}"/>
                </a:ext>
              </a:extLst>
            </p:cNvPr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2" name="Google Shape;87;p2">
              <a:extLst>
                <a:ext uri="{FF2B5EF4-FFF2-40B4-BE49-F238E27FC236}">
                  <a16:creationId xmlns:a16="http://schemas.microsoft.com/office/drawing/2014/main" id="{428F9EBC-0FB5-0814-251A-E52426F60BC0}"/>
                </a:ext>
              </a:extLst>
            </p:cNvPr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3" name="Google Shape;88;p2">
              <a:extLst>
                <a:ext uri="{FF2B5EF4-FFF2-40B4-BE49-F238E27FC236}">
                  <a16:creationId xmlns:a16="http://schemas.microsoft.com/office/drawing/2014/main" id="{CBFD1CC4-A9A0-205D-AB97-173BB7BC6529}"/>
                </a:ext>
              </a:extLst>
            </p:cNvPr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4" name="Google Shape;89;p2">
              <a:extLst>
                <a:ext uri="{FF2B5EF4-FFF2-40B4-BE49-F238E27FC236}">
                  <a16:creationId xmlns:a16="http://schemas.microsoft.com/office/drawing/2014/main" id="{8F0D3673-B34F-E761-7DF7-F7977B4FB719}"/>
                </a:ext>
              </a:extLst>
            </p:cNvPr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5" name="Google Shape;90;p2">
              <a:extLst>
                <a:ext uri="{FF2B5EF4-FFF2-40B4-BE49-F238E27FC236}">
                  <a16:creationId xmlns:a16="http://schemas.microsoft.com/office/drawing/2014/main" id="{D52F6817-171F-B19F-79AD-9CAAE3D6302A}"/>
                </a:ext>
              </a:extLst>
            </p:cNvPr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6" name="Google Shape;91;p2">
              <a:extLst>
                <a:ext uri="{FF2B5EF4-FFF2-40B4-BE49-F238E27FC236}">
                  <a16:creationId xmlns:a16="http://schemas.microsoft.com/office/drawing/2014/main" id="{D1F5CFE3-D03C-BBFE-D284-E168BABF5718}"/>
                </a:ext>
              </a:extLst>
            </p:cNvPr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7" name="Google Shape;92;p2">
              <a:extLst>
                <a:ext uri="{FF2B5EF4-FFF2-40B4-BE49-F238E27FC236}">
                  <a16:creationId xmlns:a16="http://schemas.microsoft.com/office/drawing/2014/main" id="{0DB5FC2E-25B8-DC17-295B-0C20E72EFA96}"/>
                </a:ext>
              </a:extLst>
            </p:cNvPr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8" name="Google Shape;93;p2">
              <a:extLst>
                <a:ext uri="{FF2B5EF4-FFF2-40B4-BE49-F238E27FC236}">
                  <a16:creationId xmlns:a16="http://schemas.microsoft.com/office/drawing/2014/main" id="{B6F993A5-20A9-17C4-38DA-6422B445F20E}"/>
                </a:ext>
              </a:extLst>
            </p:cNvPr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9" name="Google Shape;94;p2">
              <a:extLst>
                <a:ext uri="{FF2B5EF4-FFF2-40B4-BE49-F238E27FC236}">
                  <a16:creationId xmlns:a16="http://schemas.microsoft.com/office/drawing/2014/main" id="{2E31050A-DD79-2A60-8F5E-C73C7DF19F38}"/>
                </a:ext>
              </a:extLst>
            </p:cNvPr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0" name="Google Shape;95;p2">
              <a:extLst>
                <a:ext uri="{FF2B5EF4-FFF2-40B4-BE49-F238E27FC236}">
                  <a16:creationId xmlns:a16="http://schemas.microsoft.com/office/drawing/2014/main" id="{5A8785FE-AF1B-3599-B14F-ABB28CAC6FC3}"/>
                </a:ext>
              </a:extLst>
            </p:cNvPr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1" name="Google Shape;96;p2">
              <a:extLst>
                <a:ext uri="{FF2B5EF4-FFF2-40B4-BE49-F238E27FC236}">
                  <a16:creationId xmlns:a16="http://schemas.microsoft.com/office/drawing/2014/main" id="{6E92D035-9DBA-DE08-9318-8F92B223FE29}"/>
                </a:ext>
              </a:extLst>
            </p:cNvPr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2" name="Google Shape;97;p2">
              <a:extLst>
                <a:ext uri="{FF2B5EF4-FFF2-40B4-BE49-F238E27FC236}">
                  <a16:creationId xmlns:a16="http://schemas.microsoft.com/office/drawing/2014/main" id="{309C28C0-BC49-9638-FF3E-3F12433B58B7}"/>
                </a:ext>
              </a:extLst>
            </p:cNvPr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3" name="Google Shape;98;p2">
              <a:extLst>
                <a:ext uri="{FF2B5EF4-FFF2-40B4-BE49-F238E27FC236}">
                  <a16:creationId xmlns:a16="http://schemas.microsoft.com/office/drawing/2014/main" id="{9B1C84D0-DE2A-C173-D6C5-6717A36BB72D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4" name="Google Shape;99;p2">
              <a:extLst>
                <a:ext uri="{FF2B5EF4-FFF2-40B4-BE49-F238E27FC236}">
                  <a16:creationId xmlns:a16="http://schemas.microsoft.com/office/drawing/2014/main" id="{74FCC1FD-03F9-64C3-2F4A-077CC5BAB61F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5" name="Google Shape;100;p2">
              <a:extLst>
                <a:ext uri="{FF2B5EF4-FFF2-40B4-BE49-F238E27FC236}">
                  <a16:creationId xmlns:a16="http://schemas.microsoft.com/office/drawing/2014/main" id="{B0D95CBE-AFF5-A583-E686-DD2F5E873FD2}"/>
                </a:ext>
              </a:extLst>
            </p:cNvPr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6" name="Google Shape;101;p2">
              <a:extLst>
                <a:ext uri="{FF2B5EF4-FFF2-40B4-BE49-F238E27FC236}">
                  <a16:creationId xmlns:a16="http://schemas.microsoft.com/office/drawing/2014/main" id="{DEAFCD64-B16F-93BB-533A-8A14C050AC64}"/>
                </a:ext>
              </a:extLst>
            </p:cNvPr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7" name="Google Shape;102;p2">
              <a:extLst>
                <a:ext uri="{FF2B5EF4-FFF2-40B4-BE49-F238E27FC236}">
                  <a16:creationId xmlns:a16="http://schemas.microsoft.com/office/drawing/2014/main" id="{AE2DBED5-6DDA-462F-8B73-AAF3A8EEF064}"/>
                </a:ext>
              </a:extLst>
            </p:cNvPr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8" name="Google Shape;103;p2">
              <a:extLst>
                <a:ext uri="{FF2B5EF4-FFF2-40B4-BE49-F238E27FC236}">
                  <a16:creationId xmlns:a16="http://schemas.microsoft.com/office/drawing/2014/main" id="{19E28908-5213-0FB8-453A-5DE6B35D81BB}"/>
                </a:ext>
              </a:extLst>
            </p:cNvPr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9" name="Google Shape;104;p2">
              <a:extLst>
                <a:ext uri="{FF2B5EF4-FFF2-40B4-BE49-F238E27FC236}">
                  <a16:creationId xmlns:a16="http://schemas.microsoft.com/office/drawing/2014/main" id="{555B8A78-39A7-F6F5-F4A5-1E32A05A553B}"/>
                </a:ext>
              </a:extLst>
            </p:cNvPr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0" name="Google Shape;105;p2">
              <a:extLst>
                <a:ext uri="{FF2B5EF4-FFF2-40B4-BE49-F238E27FC236}">
                  <a16:creationId xmlns:a16="http://schemas.microsoft.com/office/drawing/2014/main" id="{DA46CEAC-6496-8B6C-518F-663353D5461E}"/>
                </a:ext>
              </a:extLst>
            </p:cNvPr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1" name="Google Shape;106;p2">
              <a:extLst>
                <a:ext uri="{FF2B5EF4-FFF2-40B4-BE49-F238E27FC236}">
                  <a16:creationId xmlns:a16="http://schemas.microsoft.com/office/drawing/2014/main" id="{718BCBFD-70F4-0178-FEDB-503792EE024B}"/>
                </a:ext>
              </a:extLst>
            </p:cNvPr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2" name="Google Shape;107;p2">
              <a:extLst>
                <a:ext uri="{FF2B5EF4-FFF2-40B4-BE49-F238E27FC236}">
                  <a16:creationId xmlns:a16="http://schemas.microsoft.com/office/drawing/2014/main" id="{EF5F0CB8-643E-3787-06C5-9E1C02E294A6}"/>
                </a:ext>
              </a:extLst>
            </p:cNvPr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3" name="Google Shape;108;p2">
              <a:extLst>
                <a:ext uri="{FF2B5EF4-FFF2-40B4-BE49-F238E27FC236}">
                  <a16:creationId xmlns:a16="http://schemas.microsoft.com/office/drawing/2014/main" id="{F2911C5B-2319-B71A-4338-68441582111B}"/>
                </a:ext>
              </a:extLst>
            </p:cNvPr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4" name="Google Shape;109;p2">
              <a:extLst>
                <a:ext uri="{FF2B5EF4-FFF2-40B4-BE49-F238E27FC236}">
                  <a16:creationId xmlns:a16="http://schemas.microsoft.com/office/drawing/2014/main" id="{81CE261E-87A3-C224-6B4F-2EDB3892662F}"/>
                </a:ext>
              </a:extLst>
            </p:cNvPr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5" name="Google Shape;110;p2">
              <a:extLst>
                <a:ext uri="{FF2B5EF4-FFF2-40B4-BE49-F238E27FC236}">
                  <a16:creationId xmlns:a16="http://schemas.microsoft.com/office/drawing/2014/main" id="{7E7967A2-CE49-5A0B-9AFC-3B6F109CFF06}"/>
                </a:ext>
              </a:extLst>
            </p:cNvPr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6" name="Google Shape;111;p2">
              <a:extLst>
                <a:ext uri="{FF2B5EF4-FFF2-40B4-BE49-F238E27FC236}">
                  <a16:creationId xmlns:a16="http://schemas.microsoft.com/office/drawing/2014/main" id="{33A61C64-3F0A-0EBD-EB94-B1D73B61F8B6}"/>
                </a:ext>
              </a:extLst>
            </p:cNvPr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7" name="Google Shape;112;p2">
              <a:extLst>
                <a:ext uri="{FF2B5EF4-FFF2-40B4-BE49-F238E27FC236}">
                  <a16:creationId xmlns:a16="http://schemas.microsoft.com/office/drawing/2014/main" id="{38BD4C2A-01AC-C932-F270-BF3EAF8726C0}"/>
                </a:ext>
              </a:extLst>
            </p:cNvPr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8" name="Google Shape;113;p2">
              <a:extLst>
                <a:ext uri="{FF2B5EF4-FFF2-40B4-BE49-F238E27FC236}">
                  <a16:creationId xmlns:a16="http://schemas.microsoft.com/office/drawing/2014/main" id="{F560035D-A7E8-CE8E-CAA6-DAD265AF32E1}"/>
                </a:ext>
              </a:extLst>
            </p:cNvPr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9" name="Google Shape;114;p2">
              <a:extLst>
                <a:ext uri="{FF2B5EF4-FFF2-40B4-BE49-F238E27FC236}">
                  <a16:creationId xmlns:a16="http://schemas.microsoft.com/office/drawing/2014/main" id="{ACF75D8A-73ED-7587-76D6-9D2631A716F2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3" name="Google Shape;115;p2">
              <a:extLst>
                <a:ext uri="{FF2B5EF4-FFF2-40B4-BE49-F238E27FC236}">
                  <a16:creationId xmlns:a16="http://schemas.microsoft.com/office/drawing/2014/main" id="{3CADCF96-B9DD-0F01-9E0F-7F53433B052F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4" name="Google Shape;116;p2">
              <a:extLst>
                <a:ext uri="{FF2B5EF4-FFF2-40B4-BE49-F238E27FC236}">
                  <a16:creationId xmlns:a16="http://schemas.microsoft.com/office/drawing/2014/main" id="{6CD8FFDB-CB43-E0F9-1670-9A286BE99D0B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5" name="Google Shape;117;p2">
              <a:extLst>
                <a:ext uri="{FF2B5EF4-FFF2-40B4-BE49-F238E27FC236}">
                  <a16:creationId xmlns:a16="http://schemas.microsoft.com/office/drawing/2014/main" id="{D8AA7EE1-E34B-8E1F-1909-9B2A442A3B8D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6" name="Google Shape;118;p2">
              <a:extLst>
                <a:ext uri="{FF2B5EF4-FFF2-40B4-BE49-F238E27FC236}">
                  <a16:creationId xmlns:a16="http://schemas.microsoft.com/office/drawing/2014/main" id="{1A42157F-5532-EAFE-2308-8C4EE1F8FC7A}"/>
                </a:ext>
              </a:extLst>
            </p:cNvPr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7" name="Google Shape;119;p2">
              <a:extLst>
                <a:ext uri="{FF2B5EF4-FFF2-40B4-BE49-F238E27FC236}">
                  <a16:creationId xmlns:a16="http://schemas.microsoft.com/office/drawing/2014/main" id="{896C0D18-DF9D-E7B3-EC9C-6DB7116EABD7}"/>
                </a:ext>
              </a:extLst>
            </p:cNvPr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8" name="Google Shape;120;p2">
              <a:extLst>
                <a:ext uri="{FF2B5EF4-FFF2-40B4-BE49-F238E27FC236}">
                  <a16:creationId xmlns:a16="http://schemas.microsoft.com/office/drawing/2014/main" id="{5DDFD71F-7B51-B9CE-D014-3519EC582ED7}"/>
                </a:ext>
              </a:extLst>
            </p:cNvPr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9" name="Google Shape;121;p2">
              <a:extLst>
                <a:ext uri="{FF2B5EF4-FFF2-40B4-BE49-F238E27FC236}">
                  <a16:creationId xmlns:a16="http://schemas.microsoft.com/office/drawing/2014/main" id="{44075348-BC8C-D592-0A30-F1766608CB50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0" name="Google Shape;122;p2">
              <a:extLst>
                <a:ext uri="{FF2B5EF4-FFF2-40B4-BE49-F238E27FC236}">
                  <a16:creationId xmlns:a16="http://schemas.microsoft.com/office/drawing/2014/main" id="{998FC447-C876-6001-7ECB-A837469BA0A5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1" name="Google Shape;123;p2">
              <a:extLst>
                <a:ext uri="{FF2B5EF4-FFF2-40B4-BE49-F238E27FC236}">
                  <a16:creationId xmlns:a16="http://schemas.microsoft.com/office/drawing/2014/main" id="{C20FF7E9-4B74-A57A-09BD-4D2939C010D2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2" name="Google Shape;124;p2">
              <a:extLst>
                <a:ext uri="{FF2B5EF4-FFF2-40B4-BE49-F238E27FC236}">
                  <a16:creationId xmlns:a16="http://schemas.microsoft.com/office/drawing/2014/main" id="{4EDB4FC7-B07A-F265-F587-56B13EE6AE2D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3" name="Google Shape;125;p2">
              <a:extLst>
                <a:ext uri="{FF2B5EF4-FFF2-40B4-BE49-F238E27FC236}">
                  <a16:creationId xmlns:a16="http://schemas.microsoft.com/office/drawing/2014/main" id="{F5D0921C-152F-72C0-065F-9E97B6970F9C}"/>
                </a:ext>
              </a:extLst>
            </p:cNvPr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4" name="Google Shape;126;p2">
              <a:extLst>
                <a:ext uri="{FF2B5EF4-FFF2-40B4-BE49-F238E27FC236}">
                  <a16:creationId xmlns:a16="http://schemas.microsoft.com/office/drawing/2014/main" id="{5DDEE30F-E32E-DF78-7438-B46F0A61E655}"/>
                </a:ext>
              </a:extLst>
            </p:cNvPr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5" name="Google Shape;127;p2">
              <a:extLst>
                <a:ext uri="{FF2B5EF4-FFF2-40B4-BE49-F238E27FC236}">
                  <a16:creationId xmlns:a16="http://schemas.microsoft.com/office/drawing/2014/main" id="{BEEB8A1A-97B3-8246-C94E-2EB59F03C2DA}"/>
                </a:ext>
              </a:extLst>
            </p:cNvPr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6" name="Google Shape;128;p2">
              <a:extLst>
                <a:ext uri="{FF2B5EF4-FFF2-40B4-BE49-F238E27FC236}">
                  <a16:creationId xmlns:a16="http://schemas.microsoft.com/office/drawing/2014/main" id="{22AC5A3A-B834-8C0A-0D6A-5AE3B0F19DC0}"/>
                </a:ext>
              </a:extLst>
            </p:cNvPr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7" name="Google Shape;129;p2">
              <a:extLst>
                <a:ext uri="{FF2B5EF4-FFF2-40B4-BE49-F238E27FC236}">
                  <a16:creationId xmlns:a16="http://schemas.microsoft.com/office/drawing/2014/main" id="{0FE5DF99-06C2-A75C-E819-17D72E478132}"/>
                </a:ext>
              </a:extLst>
            </p:cNvPr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8" name="Google Shape;130;p2">
              <a:extLst>
                <a:ext uri="{FF2B5EF4-FFF2-40B4-BE49-F238E27FC236}">
                  <a16:creationId xmlns:a16="http://schemas.microsoft.com/office/drawing/2014/main" id="{952751FE-A27C-3E9E-625A-5D3008A7B868}"/>
                </a:ext>
              </a:extLst>
            </p:cNvPr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9" name="Google Shape;131;p2">
              <a:extLst>
                <a:ext uri="{FF2B5EF4-FFF2-40B4-BE49-F238E27FC236}">
                  <a16:creationId xmlns:a16="http://schemas.microsoft.com/office/drawing/2014/main" id="{4430F92F-D71D-D62D-84FB-BDA1BF11A1D1}"/>
                </a:ext>
              </a:extLst>
            </p:cNvPr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0" name="Google Shape;132;p2">
              <a:extLst>
                <a:ext uri="{FF2B5EF4-FFF2-40B4-BE49-F238E27FC236}">
                  <a16:creationId xmlns:a16="http://schemas.microsoft.com/office/drawing/2014/main" id="{CB28C148-37DD-B040-C4AA-1290CB9D867A}"/>
                </a:ext>
              </a:extLst>
            </p:cNvPr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1" name="Google Shape;133;p2">
              <a:extLst>
                <a:ext uri="{FF2B5EF4-FFF2-40B4-BE49-F238E27FC236}">
                  <a16:creationId xmlns:a16="http://schemas.microsoft.com/office/drawing/2014/main" id="{9A98D170-D873-3FD4-0713-D4D363B56F0D}"/>
                </a:ext>
              </a:extLst>
            </p:cNvPr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2" name="Google Shape;134;p2">
              <a:extLst>
                <a:ext uri="{FF2B5EF4-FFF2-40B4-BE49-F238E27FC236}">
                  <a16:creationId xmlns:a16="http://schemas.microsoft.com/office/drawing/2014/main" id="{30C1E748-7B3F-B8BD-FD14-BCFD1C223D6F}"/>
                </a:ext>
              </a:extLst>
            </p:cNvPr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3" name="Google Shape;135;p2">
              <a:extLst>
                <a:ext uri="{FF2B5EF4-FFF2-40B4-BE49-F238E27FC236}">
                  <a16:creationId xmlns:a16="http://schemas.microsoft.com/office/drawing/2014/main" id="{B504DEAB-4877-EC8E-1791-70E2CEA3C3D5}"/>
                </a:ext>
              </a:extLst>
            </p:cNvPr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4" name="Google Shape;136;p2">
              <a:extLst>
                <a:ext uri="{FF2B5EF4-FFF2-40B4-BE49-F238E27FC236}">
                  <a16:creationId xmlns:a16="http://schemas.microsoft.com/office/drawing/2014/main" id="{98DA6E3B-6736-BFF8-5F79-6581BF69D3D0}"/>
                </a:ext>
              </a:extLst>
            </p:cNvPr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5" name="Google Shape;137;p2">
              <a:extLst>
                <a:ext uri="{FF2B5EF4-FFF2-40B4-BE49-F238E27FC236}">
                  <a16:creationId xmlns:a16="http://schemas.microsoft.com/office/drawing/2014/main" id="{FD5CA329-36E9-58BB-5ECE-9A575FBB3C5C}"/>
                </a:ext>
              </a:extLst>
            </p:cNvPr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6" name="Google Shape;138;p2">
              <a:extLst>
                <a:ext uri="{FF2B5EF4-FFF2-40B4-BE49-F238E27FC236}">
                  <a16:creationId xmlns:a16="http://schemas.microsoft.com/office/drawing/2014/main" id="{187736E6-B148-F085-56C8-D97EF59D214C}"/>
                </a:ext>
              </a:extLst>
            </p:cNvPr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7" name="Google Shape;139;p2">
              <a:extLst>
                <a:ext uri="{FF2B5EF4-FFF2-40B4-BE49-F238E27FC236}">
                  <a16:creationId xmlns:a16="http://schemas.microsoft.com/office/drawing/2014/main" id="{732D2118-731F-AB9D-89F1-E17B8C33AA68}"/>
                </a:ext>
              </a:extLst>
            </p:cNvPr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8" name="Google Shape;140;p2">
              <a:extLst>
                <a:ext uri="{FF2B5EF4-FFF2-40B4-BE49-F238E27FC236}">
                  <a16:creationId xmlns:a16="http://schemas.microsoft.com/office/drawing/2014/main" id="{642FC01E-0FA5-054B-072A-E20D1732C00B}"/>
                </a:ext>
              </a:extLst>
            </p:cNvPr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9" name="Google Shape;141;p2">
              <a:extLst>
                <a:ext uri="{FF2B5EF4-FFF2-40B4-BE49-F238E27FC236}">
                  <a16:creationId xmlns:a16="http://schemas.microsoft.com/office/drawing/2014/main" id="{AC96FBD8-3708-8C91-A385-B3F499C88484}"/>
                </a:ext>
              </a:extLst>
            </p:cNvPr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0" name="Google Shape;142;p2">
              <a:extLst>
                <a:ext uri="{FF2B5EF4-FFF2-40B4-BE49-F238E27FC236}">
                  <a16:creationId xmlns:a16="http://schemas.microsoft.com/office/drawing/2014/main" id="{20CE4611-3333-6643-6B5A-D9036C4B08E5}"/>
                </a:ext>
              </a:extLst>
            </p:cNvPr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1" name="Google Shape;143;p2">
              <a:extLst>
                <a:ext uri="{FF2B5EF4-FFF2-40B4-BE49-F238E27FC236}">
                  <a16:creationId xmlns:a16="http://schemas.microsoft.com/office/drawing/2014/main" id="{0DF0A29B-7B6E-4226-C03E-118FD1DE0B3B}"/>
                </a:ext>
              </a:extLst>
            </p:cNvPr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2" name="Google Shape;144;p2">
              <a:extLst>
                <a:ext uri="{FF2B5EF4-FFF2-40B4-BE49-F238E27FC236}">
                  <a16:creationId xmlns:a16="http://schemas.microsoft.com/office/drawing/2014/main" id="{59EF59EB-CF46-13E4-2C11-F133EC0DA6DE}"/>
                </a:ext>
              </a:extLst>
            </p:cNvPr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3" name="Google Shape;145;p2">
              <a:extLst>
                <a:ext uri="{FF2B5EF4-FFF2-40B4-BE49-F238E27FC236}">
                  <a16:creationId xmlns:a16="http://schemas.microsoft.com/office/drawing/2014/main" id="{81AFFAAD-E26B-9E93-C79A-7EB4D69D16D3}"/>
                </a:ext>
              </a:extLst>
            </p:cNvPr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4" name="Google Shape;146;p2">
              <a:extLst>
                <a:ext uri="{FF2B5EF4-FFF2-40B4-BE49-F238E27FC236}">
                  <a16:creationId xmlns:a16="http://schemas.microsoft.com/office/drawing/2014/main" id="{FA05865A-2CBE-78AB-8EF2-3EB92C349321}"/>
                </a:ext>
              </a:extLst>
            </p:cNvPr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5" name="Google Shape;147;p2">
              <a:extLst>
                <a:ext uri="{FF2B5EF4-FFF2-40B4-BE49-F238E27FC236}">
                  <a16:creationId xmlns:a16="http://schemas.microsoft.com/office/drawing/2014/main" id="{FB84E982-07C7-909E-A99E-E66B526F8EC5}"/>
                </a:ext>
              </a:extLst>
            </p:cNvPr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6" name="Google Shape;148;p2">
              <a:extLst>
                <a:ext uri="{FF2B5EF4-FFF2-40B4-BE49-F238E27FC236}">
                  <a16:creationId xmlns:a16="http://schemas.microsoft.com/office/drawing/2014/main" id="{D21D4882-353A-812B-3CBC-FA759E584133}"/>
                </a:ext>
              </a:extLst>
            </p:cNvPr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7" name="Google Shape;149;p2">
              <a:extLst>
                <a:ext uri="{FF2B5EF4-FFF2-40B4-BE49-F238E27FC236}">
                  <a16:creationId xmlns:a16="http://schemas.microsoft.com/office/drawing/2014/main" id="{B6686A89-8D5D-1F56-2C3C-0DD395557209}"/>
                </a:ext>
              </a:extLst>
            </p:cNvPr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8" name="Google Shape;150;p2">
              <a:extLst>
                <a:ext uri="{FF2B5EF4-FFF2-40B4-BE49-F238E27FC236}">
                  <a16:creationId xmlns:a16="http://schemas.microsoft.com/office/drawing/2014/main" id="{49C8D01B-B453-70D0-A6E8-E37288F18461}"/>
                </a:ext>
              </a:extLst>
            </p:cNvPr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9" name="Google Shape;151;p2">
              <a:extLst>
                <a:ext uri="{FF2B5EF4-FFF2-40B4-BE49-F238E27FC236}">
                  <a16:creationId xmlns:a16="http://schemas.microsoft.com/office/drawing/2014/main" id="{4200AC28-D485-9CD2-9042-9C811AF45CCE}"/>
                </a:ext>
              </a:extLst>
            </p:cNvPr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0" name="Google Shape;152;p2">
              <a:extLst>
                <a:ext uri="{FF2B5EF4-FFF2-40B4-BE49-F238E27FC236}">
                  <a16:creationId xmlns:a16="http://schemas.microsoft.com/office/drawing/2014/main" id="{B58221D2-F2BD-ACA2-F317-20A9BC9E5D52}"/>
                </a:ext>
              </a:extLst>
            </p:cNvPr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1" name="Google Shape;153;p2">
              <a:extLst>
                <a:ext uri="{FF2B5EF4-FFF2-40B4-BE49-F238E27FC236}">
                  <a16:creationId xmlns:a16="http://schemas.microsoft.com/office/drawing/2014/main" id="{FCDFB743-FDB2-16D2-7650-0F677D2D24F4}"/>
                </a:ext>
              </a:extLst>
            </p:cNvPr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2" name="Google Shape;154;p2">
              <a:extLst>
                <a:ext uri="{FF2B5EF4-FFF2-40B4-BE49-F238E27FC236}">
                  <a16:creationId xmlns:a16="http://schemas.microsoft.com/office/drawing/2014/main" id="{C468D382-E854-6A59-4ECE-EBF6F4638732}"/>
                </a:ext>
              </a:extLst>
            </p:cNvPr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3" name="Google Shape;155;p2">
              <a:extLst>
                <a:ext uri="{FF2B5EF4-FFF2-40B4-BE49-F238E27FC236}">
                  <a16:creationId xmlns:a16="http://schemas.microsoft.com/office/drawing/2014/main" id="{60398FF1-054E-864D-6A58-E974851D4818}"/>
                </a:ext>
              </a:extLst>
            </p:cNvPr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4" name="Google Shape;156;p2">
              <a:extLst>
                <a:ext uri="{FF2B5EF4-FFF2-40B4-BE49-F238E27FC236}">
                  <a16:creationId xmlns:a16="http://schemas.microsoft.com/office/drawing/2014/main" id="{87C26B05-4779-EC5B-73CF-414F9C2F2790}"/>
                </a:ext>
              </a:extLst>
            </p:cNvPr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5" name="Google Shape;157;p2">
              <a:extLst>
                <a:ext uri="{FF2B5EF4-FFF2-40B4-BE49-F238E27FC236}">
                  <a16:creationId xmlns:a16="http://schemas.microsoft.com/office/drawing/2014/main" id="{F188000A-019D-52DF-15CA-02BE38271B1B}"/>
                </a:ext>
              </a:extLst>
            </p:cNvPr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6" name="Google Shape;158;p2">
              <a:extLst>
                <a:ext uri="{FF2B5EF4-FFF2-40B4-BE49-F238E27FC236}">
                  <a16:creationId xmlns:a16="http://schemas.microsoft.com/office/drawing/2014/main" id="{57989EC3-8C79-A20A-E826-0A8B6D01B475}"/>
                </a:ext>
              </a:extLst>
            </p:cNvPr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7" name="Google Shape;159;p2">
              <a:extLst>
                <a:ext uri="{FF2B5EF4-FFF2-40B4-BE49-F238E27FC236}">
                  <a16:creationId xmlns:a16="http://schemas.microsoft.com/office/drawing/2014/main" id="{CF2079DE-203E-4322-8B6B-D71E2495F797}"/>
                </a:ext>
              </a:extLst>
            </p:cNvPr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8" name="Google Shape;160;p2">
              <a:extLst>
                <a:ext uri="{FF2B5EF4-FFF2-40B4-BE49-F238E27FC236}">
                  <a16:creationId xmlns:a16="http://schemas.microsoft.com/office/drawing/2014/main" id="{B0BC4CE0-39B3-23A1-3C0E-C9241401E318}"/>
                </a:ext>
              </a:extLst>
            </p:cNvPr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9" name="Google Shape;161;p2">
              <a:extLst>
                <a:ext uri="{FF2B5EF4-FFF2-40B4-BE49-F238E27FC236}">
                  <a16:creationId xmlns:a16="http://schemas.microsoft.com/office/drawing/2014/main" id="{CDEC92CB-23B5-A300-0E74-C7C1E8718C4F}"/>
                </a:ext>
              </a:extLst>
            </p:cNvPr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0" name="Google Shape;162;p2">
              <a:extLst>
                <a:ext uri="{FF2B5EF4-FFF2-40B4-BE49-F238E27FC236}">
                  <a16:creationId xmlns:a16="http://schemas.microsoft.com/office/drawing/2014/main" id="{3EFD332D-7939-7C03-57A4-E18E90E15C7B}"/>
                </a:ext>
              </a:extLst>
            </p:cNvPr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1" name="Google Shape;163;p2">
              <a:extLst>
                <a:ext uri="{FF2B5EF4-FFF2-40B4-BE49-F238E27FC236}">
                  <a16:creationId xmlns:a16="http://schemas.microsoft.com/office/drawing/2014/main" id="{CFAE4434-421E-FFC2-F352-F9D4D4E407F2}"/>
                </a:ext>
              </a:extLst>
            </p:cNvPr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2" name="Google Shape;164;p2">
              <a:extLst>
                <a:ext uri="{FF2B5EF4-FFF2-40B4-BE49-F238E27FC236}">
                  <a16:creationId xmlns:a16="http://schemas.microsoft.com/office/drawing/2014/main" id="{9BAFF6EB-9784-6AC6-A162-AFC3E7BC8299}"/>
                </a:ext>
              </a:extLst>
            </p:cNvPr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3" name="Google Shape;165;p2">
              <a:extLst>
                <a:ext uri="{FF2B5EF4-FFF2-40B4-BE49-F238E27FC236}">
                  <a16:creationId xmlns:a16="http://schemas.microsoft.com/office/drawing/2014/main" id="{3C390CA6-566E-00E0-CD29-DB8133CF6567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4" name="Google Shape;166;p2">
              <a:extLst>
                <a:ext uri="{FF2B5EF4-FFF2-40B4-BE49-F238E27FC236}">
                  <a16:creationId xmlns:a16="http://schemas.microsoft.com/office/drawing/2014/main" id="{FACE027B-A718-AC7A-0904-03D375961DB1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5" name="Google Shape;167;p2">
              <a:extLst>
                <a:ext uri="{FF2B5EF4-FFF2-40B4-BE49-F238E27FC236}">
                  <a16:creationId xmlns:a16="http://schemas.microsoft.com/office/drawing/2014/main" id="{3F63DA14-5B0D-B39C-DCEE-F1530106F307}"/>
                </a:ext>
              </a:extLst>
            </p:cNvPr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6" name="Google Shape;168;p2">
              <a:extLst>
                <a:ext uri="{FF2B5EF4-FFF2-40B4-BE49-F238E27FC236}">
                  <a16:creationId xmlns:a16="http://schemas.microsoft.com/office/drawing/2014/main" id="{1230A357-B144-D417-99BA-F32EFAC1C0D4}"/>
                </a:ext>
              </a:extLst>
            </p:cNvPr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7" name="Google Shape;169;p2">
              <a:extLst>
                <a:ext uri="{FF2B5EF4-FFF2-40B4-BE49-F238E27FC236}">
                  <a16:creationId xmlns:a16="http://schemas.microsoft.com/office/drawing/2014/main" id="{8DAA1FD8-0BCC-D031-8C4D-D0BA1DD1A457}"/>
                </a:ext>
              </a:extLst>
            </p:cNvPr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8" name="Google Shape;170;p2">
              <a:extLst>
                <a:ext uri="{FF2B5EF4-FFF2-40B4-BE49-F238E27FC236}">
                  <a16:creationId xmlns:a16="http://schemas.microsoft.com/office/drawing/2014/main" id="{38D8CE47-E941-3AAB-AF6F-0F7F1CE4767D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9" name="Google Shape;171;p2">
              <a:extLst>
                <a:ext uri="{FF2B5EF4-FFF2-40B4-BE49-F238E27FC236}">
                  <a16:creationId xmlns:a16="http://schemas.microsoft.com/office/drawing/2014/main" id="{785A1327-81F4-F839-B57B-E5A183E212DA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0" name="Google Shape;172;p2">
              <a:extLst>
                <a:ext uri="{FF2B5EF4-FFF2-40B4-BE49-F238E27FC236}">
                  <a16:creationId xmlns:a16="http://schemas.microsoft.com/office/drawing/2014/main" id="{14398641-DC82-4A86-87CB-B20054E9A641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1" name="Google Shape;173;p2">
              <a:extLst>
                <a:ext uri="{FF2B5EF4-FFF2-40B4-BE49-F238E27FC236}">
                  <a16:creationId xmlns:a16="http://schemas.microsoft.com/office/drawing/2014/main" id="{F036A1C1-2B62-F639-E7E5-D9068775BA4F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92" name="Google Shape;174;p2">
            <a:extLst>
              <a:ext uri="{FF2B5EF4-FFF2-40B4-BE49-F238E27FC236}">
                <a16:creationId xmlns:a16="http://schemas.microsoft.com/office/drawing/2014/main" id="{07D34E01-928D-72A7-ABA1-3C05D26EE9F3}"/>
              </a:ext>
            </a:extLst>
          </p:cNvPr>
          <p:cNvGrpSpPr/>
          <p:nvPr/>
        </p:nvGrpSpPr>
        <p:grpSpPr>
          <a:xfrm>
            <a:off x="0" y="11822593"/>
            <a:ext cx="12893535" cy="5671526"/>
            <a:chOff x="4251300" y="1141125"/>
            <a:chExt cx="1615975" cy="947750"/>
          </a:xfrm>
        </p:grpSpPr>
        <p:sp>
          <p:nvSpPr>
            <p:cNvPr id="4393" name="Google Shape;175;p2">
              <a:extLst>
                <a:ext uri="{FF2B5EF4-FFF2-40B4-BE49-F238E27FC236}">
                  <a16:creationId xmlns:a16="http://schemas.microsoft.com/office/drawing/2014/main" id="{FDCC459A-A1D2-9009-763C-BEA5D61ECDD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4" name="Google Shape;176;p2">
              <a:extLst>
                <a:ext uri="{FF2B5EF4-FFF2-40B4-BE49-F238E27FC236}">
                  <a16:creationId xmlns:a16="http://schemas.microsoft.com/office/drawing/2014/main" id="{779C5181-9CEE-282F-7FA1-3FDD04478DC3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5" name="Google Shape;177;p2">
              <a:extLst>
                <a:ext uri="{FF2B5EF4-FFF2-40B4-BE49-F238E27FC236}">
                  <a16:creationId xmlns:a16="http://schemas.microsoft.com/office/drawing/2014/main" id="{81C02EE3-2F39-29EB-B21A-0C4535FE522F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6" name="Google Shape;178;p2">
              <a:extLst>
                <a:ext uri="{FF2B5EF4-FFF2-40B4-BE49-F238E27FC236}">
                  <a16:creationId xmlns:a16="http://schemas.microsoft.com/office/drawing/2014/main" id="{3D600278-DDD6-860E-FF84-E3F686BE7871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7" name="Google Shape;179;p2">
              <a:extLst>
                <a:ext uri="{FF2B5EF4-FFF2-40B4-BE49-F238E27FC236}">
                  <a16:creationId xmlns:a16="http://schemas.microsoft.com/office/drawing/2014/main" id="{DA7A71A9-2CEA-EFFB-787C-D8D94BC2AE24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8" name="Google Shape;180;p2">
              <a:extLst>
                <a:ext uri="{FF2B5EF4-FFF2-40B4-BE49-F238E27FC236}">
                  <a16:creationId xmlns:a16="http://schemas.microsoft.com/office/drawing/2014/main" id="{94A76F9D-2A19-00AD-3FFF-071CEDF77D42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9" name="Google Shape;181;p2">
              <a:extLst>
                <a:ext uri="{FF2B5EF4-FFF2-40B4-BE49-F238E27FC236}">
                  <a16:creationId xmlns:a16="http://schemas.microsoft.com/office/drawing/2014/main" id="{F9852C04-DBF7-E74E-9040-6ED4D5AC1E84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0" name="Google Shape;182;p2">
              <a:extLst>
                <a:ext uri="{FF2B5EF4-FFF2-40B4-BE49-F238E27FC236}">
                  <a16:creationId xmlns:a16="http://schemas.microsoft.com/office/drawing/2014/main" id="{B8281982-1BBF-AB91-FCEF-72A523DBF255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1" name="Google Shape;183;p2">
              <a:extLst>
                <a:ext uri="{FF2B5EF4-FFF2-40B4-BE49-F238E27FC236}">
                  <a16:creationId xmlns:a16="http://schemas.microsoft.com/office/drawing/2014/main" id="{DFE05D56-7EDD-4E4D-70E0-C9E9FE1AF814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2" name="Google Shape;184;p2">
              <a:extLst>
                <a:ext uri="{FF2B5EF4-FFF2-40B4-BE49-F238E27FC236}">
                  <a16:creationId xmlns:a16="http://schemas.microsoft.com/office/drawing/2014/main" id="{5D19A9BB-3FDF-F739-7763-3A3E1A65958E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3" name="Google Shape;185;p2">
              <a:extLst>
                <a:ext uri="{FF2B5EF4-FFF2-40B4-BE49-F238E27FC236}">
                  <a16:creationId xmlns:a16="http://schemas.microsoft.com/office/drawing/2014/main" id="{B0FDBAEE-7FC4-9A55-F0B0-60E91A39CDF9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4" name="Google Shape;186;p2">
              <a:extLst>
                <a:ext uri="{FF2B5EF4-FFF2-40B4-BE49-F238E27FC236}">
                  <a16:creationId xmlns:a16="http://schemas.microsoft.com/office/drawing/2014/main" id="{D105B493-F783-3333-7EAA-35D9696A615D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5" name="Google Shape;187;p2">
              <a:extLst>
                <a:ext uri="{FF2B5EF4-FFF2-40B4-BE49-F238E27FC236}">
                  <a16:creationId xmlns:a16="http://schemas.microsoft.com/office/drawing/2014/main" id="{B57DFB19-C46C-EFFE-35C1-9ABAB0418DE6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6" name="Google Shape;188;p2">
              <a:extLst>
                <a:ext uri="{FF2B5EF4-FFF2-40B4-BE49-F238E27FC236}">
                  <a16:creationId xmlns:a16="http://schemas.microsoft.com/office/drawing/2014/main" id="{A8E9E20A-CB94-B8A0-1F8A-D02D2B842B95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7" name="Google Shape;189;p2">
              <a:extLst>
                <a:ext uri="{FF2B5EF4-FFF2-40B4-BE49-F238E27FC236}">
                  <a16:creationId xmlns:a16="http://schemas.microsoft.com/office/drawing/2014/main" id="{21335FC3-3E5A-2C72-3873-F52C925EF822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8" name="Google Shape;190;p2">
              <a:extLst>
                <a:ext uri="{FF2B5EF4-FFF2-40B4-BE49-F238E27FC236}">
                  <a16:creationId xmlns:a16="http://schemas.microsoft.com/office/drawing/2014/main" id="{7C76258C-076F-E5B2-058B-CDBD3EE28C45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9" name="Google Shape;191;p2">
              <a:extLst>
                <a:ext uri="{FF2B5EF4-FFF2-40B4-BE49-F238E27FC236}">
                  <a16:creationId xmlns:a16="http://schemas.microsoft.com/office/drawing/2014/main" id="{CCB6FB6A-A468-1709-C487-A51231285026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0" name="Google Shape;192;p2">
              <a:extLst>
                <a:ext uri="{FF2B5EF4-FFF2-40B4-BE49-F238E27FC236}">
                  <a16:creationId xmlns:a16="http://schemas.microsoft.com/office/drawing/2014/main" id="{080AD56F-A95B-99D6-97BA-2D145637F5F4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1" name="Google Shape;193;p2">
              <a:extLst>
                <a:ext uri="{FF2B5EF4-FFF2-40B4-BE49-F238E27FC236}">
                  <a16:creationId xmlns:a16="http://schemas.microsoft.com/office/drawing/2014/main" id="{73D076F7-EB28-F700-D9F9-0F59C901621B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2" name="Google Shape;194;p2">
              <a:extLst>
                <a:ext uri="{FF2B5EF4-FFF2-40B4-BE49-F238E27FC236}">
                  <a16:creationId xmlns:a16="http://schemas.microsoft.com/office/drawing/2014/main" id="{6EA24354-1AF6-D266-34EE-0790D06A18CE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3" name="Google Shape;195;p2">
              <a:extLst>
                <a:ext uri="{FF2B5EF4-FFF2-40B4-BE49-F238E27FC236}">
                  <a16:creationId xmlns:a16="http://schemas.microsoft.com/office/drawing/2014/main" id="{A33277B2-5D40-5605-9757-0F0FB4AC5B52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4" name="Google Shape;196;p2">
              <a:extLst>
                <a:ext uri="{FF2B5EF4-FFF2-40B4-BE49-F238E27FC236}">
                  <a16:creationId xmlns:a16="http://schemas.microsoft.com/office/drawing/2014/main" id="{BE88B779-E6D0-B843-60B3-06CD9AE70183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5" name="Google Shape;197;p2">
              <a:extLst>
                <a:ext uri="{FF2B5EF4-FFF2-40B4-BE49-F238E27FC236}">
                  <a16:creationId xmlns:a16="http://schemas.microsoft.com/office/drawing/2014/main" id="{B878EADF-1D84-8F32-2F10-1307A08A9EEA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6" name="Google Shape;198;p2">
              <a:extLst>
                <a:ext uri="{FF2B5EF4-FFF2-40B4-BE49-F238E27FC236}">
                  <a16:creationId xmlns:a16="http://schemas.microsoft.com/office/drawing/2014/main" id="{F4C21AC5-EA5C-63EF-C6AC-A5D2988E3A0B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7" name="Google Shape;199;p2">
              <a:extLst>
                <a:ext uri="{FF2B5EF4-FFF2-40B4-BE49-F238E27FC236}">
                  <a16:creationId xmlns:a16="http://schemas.microsoft.com/office/drawing/2014/main" id="{5A3F01C7-A22D-C5C6-F32B-47755F6BC862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8" name="Google Shape;200;p2">
              <a:extLst>
                <a:ext uri="{FF2B5EF4-FFF2-40B4-BE49-F238E27FC236}">
                  <a16:creationId xmlns:a16="http://schemas.microsoft.com/office/drawing/2014/main" id="{D8CC684A-0970-7994-1361-B535FB1033A3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9" name="Google Shape;201;p2">
              <a:extLst>
                <a:ext uri="{FF2B5EF4-FFF2-40B4-BE49-F238E27FC236}">
                  <a16:creationId xmlns:a16="http://schemas.microsoft.com/office/drawing/2014/main" id="{5BA6620B-1E03-2323-5534-6B4F9649CD29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0" name="Google Shape;202;p2">
              <a:extLst>
                <a:ext uri="{FF2B5EF4-FFF2-40B4-BE49-F238E27FC236}">
                  <a16:creationId xmlns:a16="http://schemas.microsoft.com/office/drawing/2014/main" id="{24D84A6D-7A8E-C391-04A9-0CE006608317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1" name="Google Shape;203;p2">
              <a:extLst>
                <a:ext uri="{FF2B5EF4-FFF2-40B4-BE49-F238E27FC236}">
                  <a16:creationId xmlns:a16="http://schemas.microsoft.com/office/drawing/2014/main" id="{7EF78556-4E13-8650-CEF5-23548EEA5D93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2" name="Google Shape;204;p2">
              <a:extLst>
                <a:ext uri="{FF2B5EF4-FFF2-40B4-BE49-F238E27FC236}">
                  <a16:creationId xmlns:a16="http://schemas.microsoft.com/office/drawing/2014/main" id="{705807F5-0480-3A09-BB08-1218EA468C7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3" name="Google Shape;205;p2">
              <a:extLst>
                <a:ext uri="{FF2B5EF4-FFF2-40B4-BE49-F238E27FC236}">
                  <a16:creationId xmlns:a16="http://schemas.microsoft.com/office/drawing/2014/main" id="{79075809-0771-2E6B-8F61-8B7CC28A68AE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4" name="Google Shape;206;p2">
              <a:extLst>
                <a:ext uri="{FF2B5EF4-FFF2-40B4-BE49-F238E27FC236}">
                  <a16:creationId xmlns:a16="http://schemas.microsoft.com/office/drawing/2014/main" id="{C2A7E928-08DC-5693-944D-528C285330F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5" name="Google Shape;207;p2">
              <a:extLst>
                <a:ext uri="{FF2B5EF4-FFF2-40B4-BE49-F238E27FC236}">
                  <a16:creationId xmlns:a16="http://schemas.microsoft.com/office/drawing/2014/main" id="{268AA824-EDB5-5230-7C2B-948AC14D9B01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6" name="Google Shape;208;p2">
              <a:extLst>
                <a:ext uri="{FF2B5EF4-FFF2-40B4-BE49-F238E27FC236}">
                  <a16:creationId xmlns:a16="http://schemas.microsoft.com/office/drawing/2014/main" id="{A0C555EF-3128-157F-EDB8-4214C4CBD717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7" name="Google Shape;209;p2">
              <a:extLst>
                <a:ext uri="{FF2B5EF4-FFF2-40B4-BE49-F238E27FC236}">
                  <a16:creationId xmlns:a16="http://schemas.microsoft.com/office/drawing/2014/main" id="{F026D093-3132-43D4-716F-F12D2CF60FDC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8" name="Google Shape;210;p2">
              <a:extLst>
                <a:ext uri="{FF2B5EF4-FFF2-40B4-BE49-F238E27FC236}">
                  <a16:creationId xmlns:a16="http://schemas.microsoft.com/office/drawing/2014/main" id="{6253D689-BC5D-8EA1-3E04-B53CC6048608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9" name="Google Shape;211;p2">
              <a:extLst>
                <a:ext uri="{FF2B5EF4-FFF2-40B4-BE49-F238E27FC236}">
                  <a16:creationId xmlns:a16="http://schemas.microsoft.com/office/drawing/2014/main" id="{A781B826-71BE-DEA4-866B-430BB2E9DCD2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0" name="Google Shape;212;p2">
              <a:extLst>
                <a:ext uri="{FF2B5EF4-FFF2-40B4-BE49-F238E27FC236}">
                  <a16:creationId xmlns:a16="http://schemas.microsoft.com/office/drawing/2014/main" id="{F9B8D98E-BAF5-3E00-5B0D-DC52C28234FB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1" name="Google Shape;213;p2">
              <a:extLst>
                <a:ext uri="{FF2B5EF4-FFF2-40B4-BE49-F238E27FC236}">
                  <a16:creationId xmlns:a16="http://schemas.microsoft.com/office/drawing/2014/main" id="{EBD6DD92-E4DA-1155-B41A-11951ED5FA10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2" name="Google Shape;214;p2">
              <a:extLst>
                <a:ext uri="{FF2B5EF4-FFF2-40B4-BE49-F238E27FC236}">
                  <a16:creationId xmlns:a16="http://schemas.microsoft.com/office/drawing/2014/main" id="{8702BBC5-9006-DFC9-5D64-05AED1AFAFBB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3" name="Google Shape;215;p2">
              <a:extLst>
                <a:ext uri="{FF2B5EF4-FFF2-40B4-BE49-F238E27FC236}">
                  <a16:creationId xmlns:a16="http://schemas.microsoft.com/office/drawing/2014/main" id="{73EE1777-4B99-C9BF-AD8E-D33EE583A94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4" name="Google Shape;216;p2">
              <a:extLst>
                <a:ext uri="{FF2B5EF4-FFF2-40B4-BE49-F238E27FC236}">
                  <a16:creationId xmlns:a16="http://schemas.microsoft.com/office/drawing/2014/main" id="{427ED075-86A1-0BDF-C53A-48EFA896CA3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5" name="Google Shape;217;p2">
              <a:extLst>
                <a:ext uri="{FF2B5EF4-FFF2-40B4-BE49-F238E27FC236}">
                  <a16:creationId xmlns:a16="http://schemas.microsoft.com/office/drawing/2014/main" id="{1A6DE7FC-6B0A-6CB4-4758-7FEC97F0F0FD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6" name="Google Shape;218;p2">
              <a:extLst>
                <a:ext uri="{FF2B5EF4-FFF2-40B4-BE49-F238E27FC236}">
                  <a16:creationId xmlns:a16="http://schemas.microsoft.com/office/drawing/2014/main" id="{56C87253-48A8-2E0D-15E6-3985A10C4B92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7" name="Google Shape;219;p2">
              <a:extLst>
                <a:ext uri="{FF2B5EF4-FFF2-40B4-BE49-F238E27FC236}">
                  <a16:creationId xmlns:a16="http://schemas.microsoft.com/office/drawing/2014/main" id="{B71FB3EF-B94E-FB2D-1306-E6533863AE4B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8" name="Google Shape;220;p2">
              <a:extLst>
                <a:ext uri="{FF2B5EF4-FFF2-40B4-BE49-F238E27FC236}">
                  <a16:creationId xmlns:a16="http://schemas.microsoft.com/office/drawing/2014/main" id="{4BF33565-5DE3-56D8-A1CF-981293B4AEF2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9" name="Google Shape;221;p2">
              <a:extLst>
                <a:ext uri="{FF2B5EF4-FFF2-40B4-BE49-F238E27FC236}">
                  <a16:creationId xmlns:a16="http://schemas.microsoft.com/office/drawing/2014/main" id="{7E842C99-F43A-6C56-4AF9-9630DDD683A7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0" name="Google Shape;222;p2">
              <a:extLst>
                <a:ext uri="{FF2B5EF4-FFF2-40B4-BE49-F238E27FC236}">
                  <a16:creationId xmlns:a16="http://schemas.microsoft.com/office/drawing/2014/main" id="{B2A976BE-B4DE-A277-262C-8A88A8B64A62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1" name="Google Shape;223;p2">
              <a:extLst>
                <a:ext uri="{FF2B5EF4-FFF2-40B4-BE49-F238E27FC236}">
                  <a16:creationId xmlns:a16="http://schemas.microsoft.com/office/drawing/2014/main" id="{8D7938F8-FF27-8BA9-4588-5604A9BB2D40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2" name="Google Shape;224;p2">
              <a:extLst>
                <a:ext uri="{FF2B5EF4-FFF2-40B4-BE49-F238E27FC236}">
                  <a16:creationId xmlns:a16="http://schemas.microsoft.com/office/drawing/2014/main" id="{642C1148-9BAE-B004-9459-3891CB871950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3" name="Google Shape;225;p2">
              <a:extLst>
                <a:ext uri="{FF2B5EF4-FFF2-40B4-BE49-F238E27FC236}">
                  <a16:creationId xmlns:a16="http://schemas.microsoft.com/office/drawing/2014/main" id="{8537AD0F-5A86-F9F2-2331-F46B7E23A1F6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4" name="Google Shape;226;p2">
              <a:extLst>
                <a:ext uri="{FF2B5EF4-FFF2-40B4-BE49-F238E27FC236}">
                  <a16:creationId xmlns:a16="http://schemas.microsoft.com/office/drawing/2014/main" id="{19AAC1F3-087E-D40C-5D64-CB4DC8513E99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5" name="Google Shape;227;p2">
              <a:extLst>
                <a:ext uri="{FF2B5EF4-FFF2-40B4-BE49-F238E27FC236}">
                  <a16:creationId xmlns:a16="http://schemas.microsoft.com/office/drawing/2014/main" id="{FF6DCF24-16F2-CFAE-9EA3-326EC6CBE4D3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6" name="Google Shape;228;p2">
              <a:extLst>
                <a:ext uri="{FF2B5EF4-FFF2-40B4-BE49-F238E27FC236}">
                  <a16:creationId xmlns:a16="http://schemas.microsoft.com/office/drawing/2014/main" id="{6DDDF530-C9FD-99B0-D238-FBB872F3DED6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447" name="Google Shape;229;p2">
            <a:extLst>
              <a:ext uri="{FF2B5EF4-FFF2-40B4-BE49-F238E27FC236}">
                <a16:creationId xmlns:a16="http://schemas.microsoft.com/office/drawing/2014/main" id="{BF46DD5D-CD2D-FBFF-0670-4D35259B248A}"/>
              </a:ext>
            </a:extLst>
          </p:cNvPr>
          <p:cNvGrpSpPr/>
          <p:nvPr/>
        </p:nvGrpSpPr>
        <p:grpSpPr>
          <a:xfrm>
            <a:off x="591975" y="10891321"/>
            <a:ext cx="12369019" cy="6090630"/>
            <a:chOff x="2890000" y="1127550"/>
            <a:chExt cx="1680450" cy="1103275"/>
          </a:xfrm>
        </p:grpSpPr>
        <p:sp>
          <p:nvSpPr>
            <p:cNvPr id="4448" name="Google Shape;230;p2">
              <a:extLst>
                <a:ext uri="{FF2B5EF4-FFF2-40B4-BE49-F238E27FC236}">
                  <a16:creationId xmlns:a16="http://schemas.microsoft.com/office/drawing/2014/main" id="{D13A77FA-48F3-7023-27A9-0F94C637C044}"/>
                </a:ext>
              </a:extLst>
            </p:cNvPr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9" name="Google Shape;231;p2">
              <a:extLst>
                <a:ext uri="{FF2B5EF4-FFF2-40B4-BE49-F238E27FC236}">
                  <a16:creationId xmlns:a16="http://schemas.microsoft.com/office/drawing/2014/main" id="{D156CED8-B5F3-191B-0689-17ECC4D711E9}"/>
                </a:ext>
              </a:extLst>
            </p:cNvPr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0" name="Google Shape;232;p2">
              <a:extLst>
                <a:ext uri="{FF2B5EF4-FFF2-40B4-BE49-F238E27FC236}">
                  <a16:creationId xmlns:a16="http://schemas.microsoft.com/office/drawing/2014/main" id="{FFEEC291-B83A-B1D5-3AD1-F874F001169E}"/>
                </a:ext>
              </a:extLst>
            </p:cNvPr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1" name="Google Shape;233;p2">
              <a:extLst>
                <a:ext uri="{FF2B5EF4-FFF2-40B4-BE49-F238E27FC236}">
                  <a16:creationId xmlns:a16="http://schemas.microsoft.com/office/drawing/2014/main" id="{A6863B4D-0494-C0C7-A61E-B7BBF6F4220C}"/>
                </a:ext>
              </a:extLst>
            </p:cNvPr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2" name="Google Shape;234;p2">
              <a:extLst>
                <a:ext uri="{FF2B5EF4-FFF2-40B4-BE49-F238E27FC236}">
                  <a16:creationId xmlns:a16="http://schemas.microsoft.com/office/drawing/2014/main" id="{203C7404-A794-67D4-E714-622CDEE95B2F}"/>
                </a:ext>
              </a:extLst>
            </p:cNvPr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3" name="Google Shape;235;p2">
              <a:extLst>
                <a:ext uri="{FF2B5EF4-FFF2-40B4-BE49-F238E27FC236}">
                  <a16:creationId xmlns:a16="http://schemas.microsoft.com/office/drawing/2014/main" id="{B5032AC3-1F04-E283-FEF6-5C5003668054}"/>
                </a:ext>
              </a:extLst>
            </p:cNvPr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4" name="Google Shape;236;p2">
              <a:extLst>
                <a:ext uri="{FF2B5EF4-FFF2-40B4-BE49-F238E27FC236}">
                  <a16:creationId xmlns:a16="http://schemas.microsoft.com/office/drawing/2014/main" id="{80C9CFAA-3FFA-58C7-9605-10D55F419032}"/>
                </a:ext>
              </a:extLst>
            </p:cNvPr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5" name="Google Shape;237;p2">
              <a:extLst>
                <a:ext uri="{FF2B5EF4-FFF2-40B4-BE49-F238E27FC236}">
                  <a16:creationId xmlns:a16="http://schemas.microsoft.com/office/drawing/2014/main" id="{6C5ADA07-F1E0-E4F8-1CF3-FB3A7C6CE8C0}"/>
                </a:ext>
              </a:extLst>
            </p:cNvPr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6" name="Google Shape;238;p2">
              <a:extLst>
                <a:ext uri="{FF2B5EF4-FFF2-40B4-BE49-F238E27FC236}">
                  <a16:creationId xmlns:a16="http://schemas.microsoft.com/office/drawing/2014/main" id="{412B985A-1983-8EA9-E5EA-0F8A669ABF02}"/>
                </a:ext>
              </a:extLst>
            </p:cNvPr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7" name="Google Shape;239;p2">
              <a:extLst>
                <a:ext uri="{FF2B5EF4-FFF2-40B4-BE49-F238E27FC236}">
                  <a16:creationId xmlns:a16="http://schemas.microsoft.com/office/drawing/2014/main" id="{FCCE93AA-58A3-953E-60E1-4722EB92D355}"/>
                </a:ext>
              </a:extLst>
            </p:cNvPr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8" name="Google Shape;240;p2">
              <a:extLst>
                <a:ext uri="{FF2B5EF4-FFF2-40B4-BE49-F238E27FC236}">
                  <a16:creationId xmlns:a16="http://schemas.microsoft.com/office/drawing/2014/main" id="{3631704B-6409-2C7F-B2C6-6C7F3619400B}"/>
                </a:ext>
              </a:extLst>
            </p:cNvPr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9" name="Google Shape;241;p2">
              <a:extLst>
                <a:ext uri="{FF2B5EF4-FFF2-40B4-BE49-F238E27FC236}">
                  <a16:creationId xmlns:a16="http://schemas.microsoft.com/office/drawing/2014/main" id="{914A9DF1-D49A-C30B-23AF-71602D5A6531}"/>
                </a:ext>
              </a:extLst>
            </p:cNvPr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0" name="Google Shape;242;p2">
              <a:extLst>
                <a:ext uri="{FF2B5EF4-FFF2-40B4-BE49-F238E27FC236}">
                  <a16:creationId xmlns:a16="http://schemas.microsoft.com/office/drawing/2014/main" id="{652AFDE2-854B-FC24-1219-602277F4028F}"/>
                </a:ext>
              </a:extLst>
            </p:cNvPr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1" name="Google Shape;243;p2">
              <a:extLst>
                <a:ext uri="{FF2B5EF4-FFF2-40B4-BE49-F238E27FC236}">
                  <a16:creationId xmlns:a16="http://schemas.microsoft.com/office/drawing/2014/main" id="{7D0116EC-90A9-0EEF-0D4E-671C0CAC62AF}"/>
                </a:ext>
              </a:extLst>
            </p:cNvPr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2" name="Google Shape;244;p2">
              <a:extLst>
                <a:ext uri="{FF2B5EF4-FFF2-40B4-BE49-F238E27FC236}">
                  <a16:creationId xmlns:a16="http://schemas.microsoft.com/office/drawing/2014/main" id="{2D1F87D2-23B4-DC47-0B38-6B61ED2E7C21}"/>
                </a:ext>
              </a:extLst>
            </p:cNvPr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3" name="Google Shape;245;p2">
              <a:extLst>
                <a:ext uri="{FF2B5EF4-FFF2-40B4-BE49-F238E27FC236}">
                  <a16:creationId xmlns:a16="http://schemas.microsoft.com/office/drawing/2014/main" id="{31E4A9B2-542C-9692-E4D7-817D7D894C14}"/>
                </a:ext>
              </a:extLst>
            </p:cNvPr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4" name="Google Shape;246;p2">
              <a:extLst>
                <a:ext uri="{FF2B5EF4-FFF2-40B4-BE49-F238E27FC236}">
                  <a16:creationId xmlns:a16="http://schemas.microsoft.com/office/drawing/2014/main" id="{FAE4A313-7CDB-1BF0-FD7B-2C391E1D489D}"/>
                </a:ext>
              </a:extLst>
            </p:cNvPr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5" name="Google Shape;247;p2">
              <a:extLst>
                <a:ext uri="{FF2B5EF4-FFF2-40B4-BE49-F238E27FC236}">
                  <a16:creationId xmlns:a16="http://schemas.microsoft.com/office/drawing/2014/main" id="{E8597878-2589-E9D7-5FE6-0CE1F8BDC844}"/>
                </a:ext>
              </a:extLst>
            </p:cNvPr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6" name="Google Shape;248;p2">
              <a:extLst>
                <a:ext uri="{FF2B5EF4-FFF2-40B4-BE49-F238E27FC236}">
                  <a16:creationId xmlns:a16="http://schemas.microsoft.com/office/drawing/2014/main" id="{6E6D0446-4C89-F055-E488-3B7C4BEF317A}"/>
                </a:ext>
              </a:extLst>
            </p:cNvPr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7" name="Google Shape;249;p2">
              <a:extLst>
                <a:ext uri="{FF2B5EF4-FFF2-40B4-BE49-F238E27FC236}">
                  <a16:creationId xmlns:a16="http://schemas.microsoft.com/office/drawing/2014/main" id="{ED0EB213-A5C0-27CC-7DE9-A7442415CFEA}"/>
                </a:ext>
              </a:extLst>
            </p:cNvPr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8" name="Google Shape;250;p2">
              <a:extLst>
                <a:ext uri="{FF2B5EF4-FFF2-40B4-BE49-F238E27FC236}">
                  <a16:creationId xmlns:a16="http://schemas.microsoft.com/office/drawing/2014/main" id="{9785BAF9-A8DE-8362-E6D8-083FC0D95D36}"/>
                </a:ext>
              </a:extLst>
            </p:cNvPr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9" name="Google Shape;251;p2">
              <a:extLst>
                <a:ext uri="{FF2B5EF4-FFF2-40B4-BE49-F238E27FC236}">
                  <a16:creationId xmlns:a16="http://schemas.microsoft.com/office/drawing/2014/main" id="{E73F27EB-1FCD-601C-99CA-D1C31E6466CD}"/>
                </a:ext>
              </a:extLst>
            </p:cNvPr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0" name="Google Shape;252;p2">
              <a:extLst>
                <a:ext uri="{FF2B5EF4-FFF2-40B4-BE49-F238E27FC236}">
                  <a16:creationId xmlns:a16="http://schemas.microsoft.com/office/drawing/2014/main" id="{116AD74E-26F5-0D5F-9D1B-06BBE2B1E49F}"/>
                </a:ext>
              </a:extLst>
            </p:cNvPr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1" name="Google Shape;253;p2">
              <a:extLst>
                <a:ext uri="{FF2B5EF4-FFF2-40B4-BE49-F238E27FC236}">
                  <a16:creationId xmlns:a16="http://schemas.microsoft.com/office/drawing/2014/main" id="{71ABA7D5-0620-7346-CDC3-357BB3C51878}"/>
                </a:ext>
              </a:extLst>
            </p:cNvPr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2" name="Google Shape;254;p2">
              <a:extLst>
                <a:ext uri="{FF2B5EF4-FFF2-40B4-BE49-F238E27FC236}">
                  <a16:creationId xmlns:a16="http://schemas.microsoft.com/office/drawing/2014/main" id="{434851B9-A3B6-E200-A794-3BE545F6AD10}"/>
                </a:ext>
              </a:extLst>
            </p:cNvPr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3" name="Google Shape;255;p2">
              <a:extLst>
                <a:ext uri="{FF2B5EF4-FFF2-40B4-BE49-F238E27FC236}">
                  <a16:creationId xmlns:a16="http://schemas.microsoft.com/office/drawing/2014/main" id="{D83DBF5C-22C2-8B7D-2A8C-0FBC7A921393}"/>
                </a:ext>
              </a:extLst>
            </p:cNvPr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4" name="Google Shape;256;p2">
              <a:extLst>
                <a:ext uri="{FF2B5EF4-FFF2-40B4-BE49-F238E27FC236}">
                  <a16:creationId xmlns:a16="http://schemas.microsoft.com/office/drawing/2014/main" id="{35FCEBB3-117A-245C-D3C8-74C45D6760E3}"/>
                </a:ext>
              </a:extLst>
            </p:cNvPr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5" name="Google Shape;257;p2">
              <a:extLst>
                <a:ext uri="{FF2B5EF4-FFF2-40B4-BE49-F238E27FC236}">
                  <a16:creationId xmlns:a16="http://schemas.microsoft.com/office/drawing/2014/main" id="{03BD4533-70D7-6010-621F-3132D8E74A4D}"/>
                </a:ext>
              </a:extLst>
            </p:cNvPr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6" name="Google Shape;258;p2">
              <a:extLst>
                <a:ext uri="{FF2B5EF4-FFF2-40B4-BE49-F238E27FC236}">
                  <a16:creationId xmlns:a16="http://schemas.microsoft.com/office/drawing/2014/main" id="{8ED3CF5D-6636-B9F4-E6F1-E8E314209D49}"/>
                </a:ext>
              </a:extLst>
            </p:cNvPr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7" name="Google Shape;259;p2">
              <a:extLst>
                <a:ext uri="{FF2B5EF4-FFF2-40B4-BE49-F238E27FC236}">
                  <a16:creationId xmlns:a16="http://schemas.microsoft.com/office/drawing/2014/main" id="{57259456-3F90-BCED-8669-52B6CB284E65}"/>
                </a:ext>
              </a:extLst>
            </p:cNvPr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8" name="Google Shape;260;p2">
              <a:extLst>
                <a:ext uri="{FF2B5EF4-FFF2-40B4-BE49-F238E27FC236}">
                  <a16:creationId xmlns:a16="http://schemas.microsoft.com/office/drawing/2014/main" id="{B64A5BB5-FBCF-1F2B-0FF2-8C30A1352A8E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9" name="Google Shape;261;p2">
              <a:extLst>
                <a:ext uri="{FF2B5EF4-FFF2-40B4-BE49-F238E27FC236}">
                  <a16:creationId xmlns:a16="http://schemas.microsoft.com/office/drawing/2014/main" id="{D4E90CEB-7774-B8A4-D899-0F710381F264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0" name="Google Shape;262;p2">
              <a:extLst>
                <a:ext uri="{FF2B5EF4-FFF2-40B4-BE49-F238E27FC236}">
                  <a16:creationId xmlns:a16="http://schemas.microsoft.com/office/drawing/2014/main" id="{09A60E4F-6D66-B9FC-D11B-0026AAF78E71}"/>
                </a:ext>
              </a:extLst>
            </p:cNvPr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1" name="Google Shape;263;p2">
              <a:extLst>
                <a:ext uri="{FF2B5EF4-FFF2-40B4-BE49-F238E27FC236}">
                  <a16:creationId xmlns:a16="http://schemas.microsoft.com/office/drawing/2014/main" id="{33B16437-E4E0-216B-6E50-A4B4C373E4F5}"/>
                </a:ext>
              </a:extLst>
            </p:cNvPr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2" name="Google Shape;264;p2">
              <a:extLst>
                <a:ext uri="{FF2B5EF4-FFF2-40B4-BE49-F238E27FC236}">
                  <a16:creationId xmlns:a16="http://schemas.microsoft.com/office/drawing/2014/main" id="{65A337F8-6D75-2DC3-CD48-46AF952E9250}"/>
                </a:ext>
              </a:extLst>
            </p:cNvPr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3" name="Google Shape;265;p2">
              <a:extLst>
                <a:ext uri="{FF2B5EF4-FFF2-40B4-BE49-F238E27FC236}">
                  <a16:creationId xmlns:a16="http://schemas.microsoft.com/office/drawing/2014/main" id="{453B3B93-AE0D-6DCE-E0E1-C9F6CADFE58A}"/>
                </a:ext>
              </a:extLst>
            </p:cNvPr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4" name="Google Shape;266;p2">
              <a:extLst>
                <a:ext uri="{FF2B5EF4-FFF2-40B4-BE49-F238E27FC236}">
                  <a16:creationId xmlns:a16="http://schemas.microsoft.com/office/drawing/2014/main" id="{223FFF22-302C-6183-7C0A-79D148417E6A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5" name="Google Shape;267;p2">
              <a:extLst>
                <a:ext uri="{FF2B5EF4-FFF2-40B4-BE49-F238E27FC236}">
                  <a16:creationId xmlns:a16="http://schemas.microsoft.com/office/drawing/2014/main" id="{EB270C6A-C5E2-838B-FF47-8070E8AB3191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6" name="Google Shape;268;p2">
              <a:extLst>
                <a:ext uri="{FF2B5EF4-FFF2-40B4-BE49-F238E27FC236}">
                  <a16:creationId xmlns:a16="http://schemas.microsoft.com/office/drawing/2014/main" id="{E5F68B5A-D7B1-15B7-0262-9160DAF77B78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7" name="Google Shape;269;p2">
              <a:extLst>
                <a:ext uri="{FF2B5EF4-FFF2-40B4-BE49-F238E27FC236}">
                  <a16:creationId xmlns:a16="http://schemas.microsoft.com/office/drawing/2014/main" id="{4E4FF5D7-2B9B-EB97-D087-AC638213B9B4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8" name="Google Shape;270;p2">
              <a:extLst>
                <a:ext uri="{FF2B5EF4-FFF2-40B4-BE49-F238E27FC236}">
                  <a16:creationId xmlns:a16="http://schemas.microsoft.com/office/drawing/2014/main" id="{242F5C89-B10F-79B0-E570-2460D93C47C3}"/>
                </a:ext>
              </a:extLst>
            </p:cNvPr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9" name="Google Shape;271;p2">
              <a:extLst>
                <a:ext uri="{FF2B5EF4-FFF2-40B4-BE49-F238E27FC236}">
                  <a16:creationId xmlns:a16="http://schemas.microsoft.com/office/drawing/2014/main" id="{0CBCEEA2-479A-FCBA-1591-16B538F22A51}"/>
                </a:ext>
              </a:extLst>
            </p:cNvPr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0" name="Google Shape;272;p2">
              <a:extLst>
                <a:ext uri="{FF2B5EF4-FFF2-40B4-BE49-F238E27FC236}">
                  <a16:creationId xmlns:a16="http://schemas.microsoft.com/office/drawing/2014/main" id="{878B4484-CEE6-B8A5-3A6A-1FC0351E3E70}"/>
                </a:ext>
              </a:extLst>
            </p:cNvPr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1" name="Google Shape;273;p2">
              <a:extLst>
                <a:ext uri="{FF2B5EF4-FFF2-40B4-BE49-F238E27FC236}">
                  <a16:creationId xmlns:a16="http://schemas.microsoft.com/office/drawing/2014/main" id="{EC07A061-D03D-7AA6-65D2-BCF318DA9D73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2" name="Google Shape;274;p2">
              <a:extLst>
                <a:ext uri="{FF2B5EF4-FFF2-40B4-BE49-F238E27FC236}">
                  <a16:creationId xmlns:a16="http://schemas.microsoft.com/office/drawing/2014/main" id="{02720AC9-EA49-5BC1-1CCA-3B4E81A620AB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3" name="Google Shape;275;p2">
              <a:extLst>
                <a:ext uri="{FF2B5EF4-FFF2-40B4-BE49-F238E27FC236}">
                  <a16:creationId xmlns:a16="http://schemas.microsoft.com/office/drawing/2014/main" id="{509E47ED-8B43-D0EB-CF04-28498F37E692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4" name="Google Shape;276;p2">
              <a:extLst>
                <a:ext uri="{FF2B5EF4-FFF2-40B4-BE49-F238E27FC236}">
                  <a16:creationId xmlns:a16="http://schemas.microsoft.com/office/drawing/2014/main" id="{56685DD2-6E3F-2F04-2927-E787137839A7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5" name="Google Shape;277;p2">
              <a:extLst>
                <a:ext uri="{FF2B5EF4-FFF2-40B4-BE49-F238E27FC236}">
                  <a16:creationId xmlns:a16="http://schemas.microsoft.com/office/drawing/2014/main" id="{F06ED31C-DF20-47FD-078B-2592D7E0E29C}"/>
                </a:ext>
              </a:extLst>
            </p:cNvPr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6" name="Google Shape;278;p2">
              <a:extLst>
                <a:ext uri="{FF2B5EF4-FFF2-40B4-BE49-F238E27FC236}">
                  <a16:creationId xmlns:a16="http://schemas.microsoft.com/office/drawing/2014/main" id="{BBEC53E5-8B3F-5DFA-799B-474C2C2FA413}"/>
                </a:ext>
              </a:extLst>
            </p:cNvPr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7" name="Google Shape;279;p2">
              <a:extLst>
                <a:ext uri="{FF2B5EF4-FFF2-40B4-BE49-F238E27FC236}">
                  <a16:creationId xmlns:a16="http://schemas.microsoft.com/office/drawing/2014/main" id="{1FE1D39D-AA62-EE1D-056C-9D8BC81D4DBF}"/>
                </a:ext>
              </a:extLst>
            </p:cNvPr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8" name="Google Shape;280;p2">
              <a:extLst>
                <a:ext uri="{FF2B5EF4-FFF2-40B4-BE49-F238E27FC236}">
                  <a16:creationId xmlns:a16="http://schemas.microsoft.com/office/drawing/2014/main" id="{70AF9177-D5B2-7798-D3E9-C2063BAB67C5}"/>
                </a:ext>
              </a:extLst>
            </p:cNvPr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9" name="Google Shape;281;p2">
              <a:extLst>
                <a:ext uri="{FF2B5EF4-FFF2-40B4-BE49-F238E27FC236}">
                  <a16:creationId xmlns:a16="http://schemas.microsoft.com/office/drawing/2014/main" id="{58E34E0D-35F9-7A2E-BC26-19FFC365F67B}"/>
                </a:ext>
              </a:extLst>
            </p:cNvPr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0" name="Google Shape;282;p2">
              <a:extLst>
                <a:ext uri="{FF2B5EF4-FFF2-40B4-BE49-F238E27FC236}">
                  <a16:creationId xmlns:a16="http://schemas.microsoft.com/office/drawing/2014/main" id="{4E3775BE-5436-E482-6C59-D0312CA542C9}"/>
                </a:ext>
              </a:extLst>
            </p:cNvPr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1" name="Google Shape;283;p2">
              <a:extLst>
                <a:ext uri="{FF2B5EF4-FFF2-40B4-BE49-F238E27FC236}">
                  <a16:creationId xmlns:a16="http://schemas.microsoft.com/office/drawing/2014/main" id="{632FC832-A5B9-D1EF-A121-53786B9D25E7}"/>
                </a:ext>
              </a:extLst>
            </p:cNvPr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2" name="Google Shape;284;p2">
              <a:extLst>
                <a:ext uri="{FF2B5EF4-FFF2-40B4-BE49-F238E27FC236}">
                  <a16:creationId xmlns:a16="http://schemas.microsoft.com/office/drawing/2014/main" id="{39AAE1C4-89DE-58B7-1C47-D22EF3A0AF2C}"/>
                </a:ext>
              </a:extLst>
            </p:cNvPr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3" name="Google Shape;285;p2">
              <a:extLst>
                <a:ext uri="{FF2B5EF4-FFF2-40B4-BE49-F238E27FC236}">
                  <a16:creationId xmlns:a16="http://schemas.microsoft.com/office/drawing/2014/main" id="{ACC21C47-4B48-82CF-C2D4-4D935577B751}"/>
                </a:ext>
              </a:extLst>
            </p:cNvPr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4" name="Google Shape;286;p2">
              <a:extLst>
                <a:ext uri="{FF2B5EF4-FFF2-40B4-BE49-F238E27FC236}">
                  <a16:creationId xmlns:a16="http://schemas.microsoft.com/office/drawing/2014/main" id="{8CFB3FE3-7827-2AFE-267B-E251910472F6}"/>
                </a:ext>
              </a:extLst>
            </p:cNvPr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5" name="Google Shape;287;p2">
              <a:extLst>
                <a:ext uri="{FF2B5EF4-FFF2-40B4-BE49-F238E27FC236}">
                  <a16:creationId xmlns:a16="http://schemas.microsoft.com/office/drawing/2014/main" id="{6D6E6D38-6E36-BF43-5D3D-EFE4FEA3612E}"/>
                </a:ext>
              </a:extLst>
            </p:cNvPr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6" name="Google Shape;288;p2">
              <a:extLst>
                <a:ext uri="{FF2B5EF4-FFF2-40B4-BE49-F238E27FC236}">
                  <a16:creationId xmlns:a16="http://schemas.microsoft.com/office/drawing/2014/main" id="{FEED8414-8D61-AFA1-2478-6AA45D129BD1}"/>
                </a:ext>
              </a:extLst>
            </p:cNvPr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7" name="Google Shape;289;p2">
              <a:extLst>
                <a:ext uri="{FF2B5EF4-FFF2-40B4-BE49-F238E27FC236}">
                  <a16:creationId xmlns:a16="http://schemas.microsoft.com/office/drawing/2014/main" id="{FBAFB24C-F25F-3E54-FF23-394CD1EECFA1}"/>
                </a:ext>
              </a:extLst>
            </p:cNvPr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8" name="Google Shape;290;p2">
              <a:extLst>
                <a:ext uri="{FF2B5EF4-FFF2-40B4-BE49-F238E27FC236}">
                  <a16:creationId xmlns:a16="http://schemas.microsoft.com/office/drawing/2014/main" id="{97A26F26-24CD-4F77-8015-BFA523735B10}"/>
                </a:ext>
              </a:extLst>
            </p:cNvPr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9" name="Google Shape;291;p2">
              <a:extLst>
                <a:ext uri="{FF2B5EF4-FFF2-40B4-BE49-F238E27FC236}">
                  <a16:creationId xmlns:a16="http://schemas.microsoft.com/office/drawing/2014/main" id="{FC1C8A46-1224-2629-BF96-03308F223EF2}"/>
                </a:ext>
              </a:extLst>
            </p:cNvPr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0" name="Google Shape;292;p2">
              <a:extLst>
                <a:ext uri="{FF2B5EF4-FFF2-40B4-BE49-F238E27FC236}">
                  <a16:creationId xmlns:a16="http://schemas.microsoft.com/office/drawing/2014/main" id="{A227A673-0014-78E4-D8B0-6075405B6758}"/>
                </a:ext>
              </a:extLst>
            </p:cNvPr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1" name="Google Shape;293;p2">
              <a:extLst>
                <a:ext uri="{FF2B5EF4-FFF2-40B4-BE49-F238E27FC236}">
                  <a16:creationId xmlns:a16="http://schemas.microsoft.com/office/drawing/2014/main" id="{837882A5-17D7-38DC-5B79-15C88E7E7C05}"/>
                </a:ext>
              </a:extLst>
            </p:cNvPr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2" name="Google Shape;294;p2">
              <a:extLst>
                <a:ext uri="{FF2B5EF4-FFF2-40B4-BE49-F238E27FC236}">
                  <a16:creationId xmlns:a16="http://schemas.microsoft.com/office/drawing/2014/main" id="{D8F5877D-310B-FB23-B275-63B5E0BFC42E}"/>
                </a:ext>
              </a:extLst>
            </p:cNvPr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3" name="Google Shape;295;p2">
              <a:extLst>
                <a:ext uri="{FF2B5EF4-FFF2-40B4-BE49-F238E27FC236}">
                  <a16:creationId xmlns:a16="http://schemas.microsoft.com/office/drawing/2014/main" id="{05A2BAEE-6C0D-2EED-94D6-34CF088C7EBC}"/>
                </a:ext>
              </a:extLst>
            </p:cNvPr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4" name="Google Shape;296;p2">
              <a:extLst>
                <a:ext uri="{FF2B5EF4-FFF2-40B4-BE49-F238E27FC236}">
                  <a16:creationId xmlns:a16="http://schemas.microsoft.com/office/drawing/2014/main" id="{0DC7435A-2A31-6FE0-E9E0-BDB6CE3EFA5A}"/>
                </a:ext>
              </a:extLst>
            </p:cNvPr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5" name="Google Shape;297;p2">
              <a:extLst>
                <a:ext uri="{FF2B5EF4-FFF2-40B4-BE49-F238E27FC236}">
                  <a16:creationId xmlns:a16="http://schemas.microsoft.com/office/drawing/2014/main" id="{5A038357-D697-1324-CC48-73B0CC46B6DF}"/>
                </a:ext>
              </a:extLst>
            </p:cNvPr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6" name="Google Shape;298;p2">
              <a:extLst>
                <a:ext uri="{FF2B5EF4-FFF2-40B4-BE49-F238E27FC236}">
                  <a16:creationId xmlns:a16="http://schemas.microsoft.com/office/drawing/2014/main" id="{27627AEA-06A4-9A23-ACCC-28EAC2614150}"/>
                </a:ext>
              </a:extLst>
            </p:cNvPr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7" name="Google Shape;299;p2">
              <a:extLst>
                <a:ext uri="{FF2B5EF4-FFF2-40B4-BE49-F238E27FC236}">
                  <a16:creationId xmlns:a16="http://schemas.microsoft.com/office/drawing/2014/main" id="{B0576D2B-B791-6791-74B6-64976CE8CB80}"/>
                </a:ext>
              </a:extLst>
            </p:cNvPr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8" name="Google Shape;300;p2">
              <a:extLst>
                <a:ext uri="{FF2B5EF4-FFF2-40B4-BE49-F238E27FC236}">
                  <a16:creationId xmlns:a16="http://schemas.microsoft.com/office/drawing/2014/main" id="{5CBA82B5-6DA5-35CC-9FD5-3FBB8A97F9D5}"/>
                </a:ext>
              </a:extLst>
            </p:cNvPr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9" name="Google Shape;301;p2">
              <a:extLst>
                <a:ext uri="{FF2B5EF4-FFF2-40B4-BE49-F238E27FC236}">
                  <a16:creationId xmlns:a16="http://schemas.microsoft.com/office/drawing/2014/main" id="{D4953F45-D5CC-8973-3824-1C5AB1968C38}"/>
                </a:ext>
              </a:extLst>
            </p:cNvPr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0" name="Google Shape;302;p2">
              <a:extLst>
                <a:ext uri="{FF2B5EF4-FFF2-40B4-BE49-F238E27FC236}">
                  <a16:creationId xmlns:a16="http://schemas.microsoft.com/office/drawing/2014/main" id="{A9E033A9-1772-4EF3-235A-606A2ABB1B1B}"/>
                </a:ext>
              </a:extLst>
            </p:cNvPr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1" name="Google Shape;303;p2">
              <a:extLst>
                <a:ext uri="{FF2B5EF4-FFF2-40B4-BE49-F238E27FC236}">
                  <a16:creationId xmlns:a16="http://schemas.microsoft.com/office/drawing/2014/main" id="{32F66FDB-4D85-71E2-E56E-3F94765163B2}"/>
                </a:ext>
              </a:extLst>
            </p:cNvPr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2" name="Google Shape;304;p2">
              <a:extLst>
                <a:ext uri="{FF2B5EF4-FFF2-40B4-BE49-F238E27FC236}">
                  <a16:creationId xmlns:a16="http://schemas.microsoft.com/office/drawing/2014/main" id="{51811FA4-4ADE-1D27-D53E-3D84490418EA}"/>
                </a:ext>
              </a:extLst>
            </p:cNvPr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3" name="Google Shape;305;p2">
              <a:extLst>
                <a:ext uri="{FF2B5EF4-FFF2-40B4-BE49-F238E27FC236}">
                  <a16:creationId xmlns:a16="http://schemas.microsoft.com/office/drawing/2014/main" id="{31F26FBC-69B2-3681-8DEA-CF2D548D84F1}"/>
                </a:ext>
              </a:extLst>
            </p:cNvPr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4" name="Google Shape;306;p2">
              <a:extLst>
                <a:ext uri="{FF2B5EF4-FFF2-40B4-BE49-F238E27FC236}">
                  <a16:creationId xmlns:a16="http://schemas.microsoft.com/office/drawing/2014/main" id="{628EF2E2-97D3-9231-6E17-43A366177305}"/>
                </a:ext>
              </a:extLst>
            </p:cNvPr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5" name="Google Shape;307;p2">
              <a:extLst>
                <a:ext uri="{FF2B5EF4-FFF2-40B4-BE49-F238E27FC236}">
                  <a16:creationId xmlns:a16="http://schemas.microsoft.com/office/drawing/2014/main" id="{0CE286CD-8016-6DB0-7FEB-890C811CC3C3}"/>
                </a:ext>
              </a:extLst>
            </p:cNvPr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6" name="Google Shape;308;p2">
              <a:extLst>
                <a:ext uri="{FF2B5EF4-FFF2-40B4-BE49-F238E27FC236}">
                  <a16:creationId xmlns:a16="http://schemas.microsoft.com/office/drawing/2014/main" id="{AAACE91C-4F57-CE98-32B5-2BB9061D4946}"/>
                </a:ext>
              </a:extLst>
            </p:cNvPr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7" name="Google Shape;309;p2">
              <a:extLst>
                <a:ext uri="{FF2B5EF4-FFF2-40B4-BE49-F238E27FC236}">
                  <a16:creationId xmlns:a16="http://schemas.microsoft.com/office/drawing/2014/main" id="{653AC2A8-09DB-62B0-0A24-2EA0EF55B346}"/>
                </a:ext>
              </a:extLst>
            </p:cNvPr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8" name="Google Shape;310;p2">
              <a:extLst>
                <a:ext uri="{FF2B5EF4-FFF2-40B4-BE49-F238E27FC236}">
                  <a16:creationId xmlns:a16="http://schemas.microsoft.com/office/drawing/2014/main" id="{15464DEE-4B9C-4532-C9BF-39722E345A43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9" name="Google Shape;311;p2">
              <a:extLst>
                <a:ext uri="{FF2B5EF4-FFF2-40B4-BE49-F238E27FC236}">
                  <a16:creationId xmlns:a16="http://schemas.microsoft.com/office/drawing/2014/main" id="{5C88C8D6-2E71-A73F-CD72-DFFC9A0F626B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0" name="Google Shape;312;p2">
              <a:extLst>
                <a:ext uri="{FF2B5EF4-FFF2-40B4-BE49-F238E27FC236}">
                  <a16:creationId xmlns:a16="http://schemas.microsoft.com/office/drawing/2014/main" id="{9EE1FB54-41D4-629E-6E01-BA3601AC64B0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1" name="Google Shape;313;p2">
              <a:extLst>
                <a:ext uri="{FF2B5EF4-FFF2-40B4-BE49-F238E27FC236}">
                  <a16:creationId xmlns:a16="http://schemas.microsoft.com/office/drawing/2014/main" id="{B46787C3-F6B7-ED4F-E146-2C06927C2CBC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2" name="Google Shape;314;p2">
              <a:extLst>
                <a:ext uri="{FF2B5EF4-FFF2-40B4-BE49-F238E27FC236}">
                  <a16:creationId xmlns:a16="http://schemas.microsoft.com/office/drawing/2014/main" id="{7ED382AD-C4C6-FBA6-E6E5-444388C3F27E}"/>
                </a:ext>
              </a:extLst>
            </p:cNvPr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3" name="Google Shape;315;p2">
              <a:extLst>
                <a:ext uri="{FF2B5EF4-FFF2-40B4-BE49-F238E27FC236}">
                  <a16:creationId xmlns:a16="http://schemas.microsoft.com/office/drawing/2014/main" id="{0BBCDABD-29C4-58BC-9546-EE38AF0C746F}"/>
                </a:ext>
              </a:extLst>
            </p:cNvPr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4" name="Google Shape;316;p2">
              <a:extLst>
                <a:ext uri="{FF2B5EF4-FFF2-40B4-BE49-F238E27FC236}">
                  <a16:creationId xmlns:a16="http://schemas.microsoft.com/office/drawing/2014/main" id="{32AA06CA-4E6F-2F87-CD50-D11A68347A7F}"/>
                </a:ext>
              </a:extLst>
            </p:cNvPr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5" name="Google Shape;317;p2">
              <a:extLst>
                <a:ext uri="{FF2B5EF4-FFF2-40B4-BE49-F238E27FC236}">
                  <a16:creationId xmlns:a16="http://schemas.microsoft.com/office/drawing/2014/main" id="{2A769C3E-809B-F9BE-001E-C3B6D247D6C7}"/>
                </a:ext>
              </a:extLst>
            </p:cNvPr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6" name="Google Shape;318;p2">
              <a:extLst>
                <a:ext uri="{FF2B5EF4-FFF2-40B4-BE49-F238E27FC236}">
                  <a16:creationId xmlns:a16="http://schemas.microsoft.com/office/drawing/2014/main" id="{71DA80CD-E5D6-84CC-6FBB-13A6B7F3C95C}"/>
                </a:ext>
              </a:extLst>
            </p:cNvPr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7" name="Google Shape;319;p2">
              <a:extLst>
                <a:ext uri="{FF2B5EF4-FFF2-40B4-BE49-F238E27FC236}">
                  <a16:creationId xmlns:a16="http://schemas.microsoft.com/office/drawing/2014/main" id="{EF3704DE-77C3-50DD-6D4A-1D9BA77809C9}"/>
                </a:ext>
              </a:extLst>
            </p:cNvPr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8" name="Google Shape;320;p2">
              <a:extLst>
                <a:ext uri="{FF2B5EF4-FFF2-40B4-BE49-F238E27FC236}">
                  <a16:creationId xmlns:a16="http://schemas.microsoft.com/office/drawing/2014/main" id="{C7A0170D-B58B-8166-64D2-C7BBAFE02D8F}"/>
                </a:ext>
              </a:extLst>
            </p:cNvPr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9" name="Google Shape;321;p2">
              <a:extLst>
                <a:ext uri="{FF2B5EF4-FFF2-40B4-BE49-F238E27FC236}">
                  <a16:creationId xmlns:a16="http://schemas.microsoft.com/office/drawing/2014/main" id="{60C1E1A6-A25C-21F0-9BAF-4FDABF9A88AE}"/>
                </a:ext>
              </a:extLst>
            </p:cNvPr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0" name="Google Shape;322;p2">
              <a:extLst>
                <a:ext uri="{FF2B5EF4-FFF2-40B4-BE49-F238E27FC236}">
                  <a16:creationId xmlns:a16="http://schemas.microsoft.com/office/drawing/2014/main" id="{DEC87E8F-59B6-4460-BABA-2BA1646297E2}"/>
                </a:ext>
              </a:extLst>
            </p:cNvPr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1" name="Google Shape;323;p2">
              <a:extLst>
                <a:ext uri="{FF2B5EF4-FFF2-40B4-BE49-F238E27FC236}">
                  <a16:creationId xmlns:a16="http://schemas.microsoft.com/office/drawing/2014/main" id="{1CD4D51B-254D-7BE9-F863-4B56EC0B7649}"/>
                </a:ext>
              </a:extLst>
            </p:cNvPr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2" name="Google Shape;324;p2">
              <a:extLst>
                <a:ext uri="{FF2B5EF4-FFF2-40B4-BE49-F238E27FC236}">
                  <a16:creationId xmlns:a16="http://schemas.microsoft.com/office/drawing/2014/main" id="{7EFFBE08-AB4B-B49E-B520-7C0745262F3D}"/>
                </a:ext>
              </a:extLst>
            </p:cNvPr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3" name="Google Shape;325;p2">
              <a:extLst>
                <a:ext uri="{FF2B5EF4-FFF2-40B4-BE49-F238E27FC236}">
                  <a16:creationId xmlns:a16="http://schemas.microsoft.com/office/drawing/2014/main" id="{8F7DA8B7-47BB-991D-FE12-EBB6CDAFD205}"/>
                </a:ext>
              </a:extLst>
            </p:cNvPr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4" name="Google Shape;326;p2">
              <a:extLst>
                <a:ext uri="{FF2B5EF4-FFF2-40B4-BE49-F238E27FC236}">
                  <a16:creationId xmlns:a16="http://schemas.microsoft.com/office/drawing/2014/main" id="{67F4EE10-4CE0-4F6C-C3C9-88A434392637}"/>
                </a:ext>
              </a:extLst>
            </p:cNvPr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5" name="Google Shape;327;p2">
              <a:extLst>
                <a:ext uri="{FF2B5EF4-FFF2-40B4-BE49-F238E27FC236}">
                  <a16:creationId xmlns:a16="http://schemas.microsoft.com/office/drawing/2014/main" id="{EF898331-689E-D463-8B82-355E5BD109B3}"/>
                </a:ext>
              </a:extLst>
            </p:cNvPr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6" name="Google Shape;328;p2">
              <a:extLst>
                <a:ext uri="{FF2B5EF4-FFF2-40B4-BE49-F238E27FC236}">
                  <a16:creationId xmlns:a16="http://schemas.microsoft.com/office/drawing/2014/main" id="{1F4DBE6C-08D1-50F5-F4B5-B1ACA6CE0B7D}"/>
                </a:ext>
              </a:extLst>
            </p:cNvPr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7" name="Google Shape;329;p2">
              <a:extLst>
                <a:ext uri="{FF2B5EF4-FFF2-40B4-BE49-F238E27FC236}">
                  <a16:creationId xmlns:a16="http://schemas.microsoft.com/office/drawing/2014/main" id="{27E77BDE-CF2F-4205-C8A8-3195910424A0}"/>
                </a:ext>
              </a:extLst>
            </p:cNvPr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8" name="Google Shape;330;p2">
              <a:extLst>
                <a:ext uri="{FF2B5EF4-FFF2-40B4-BE49-F238E27FC236}">
                  <a16:creationId xmlns:a16="http://schemas.microsoft.com/office/drawing/2014/main" id="{BCDA7AB4-D738-CD0B-7A62-9A07ADA89495}"/>
                </a:ext>
              </a:extLst>
            </p:cNvPr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9" name="Google Shape;331;p2">
              <a:extLst>
                <a:ext uri="{FF2B5EF4-FFF2-40B4-BE49-F238E27FC236}">
                  <a16:creationId xmlns:a16="http://schemas.microsoft.com/office/drawing/2014/main" id="{ECA21C1C-D5E4-2B73-B204-10B620825750}"/>
                </a:ext>
              </a:extLst>
            </p:cNvPr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0" name="Google Shape;332;p2">
              <a:extLst>
                <a:ext uri="{FF2B5EF4-FFF2-40B4-BE49-F238E27FC236}">
                  <a16:creationId xmlns:a16="http://schemas.microsoft.com/office/drawing/2014/main" id="{B083AF9A-CA68-8D03-1C5B-CECC46E1C8BD}"/>
                </a:ext>
              </a:extLst>
            </p:cNvPr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1" name="Google Shape;333;p2">
              <a:extLst>
                <a:ext uri="{FF2B5EF4-FFF2-40B4-BE49-F238E27FC236}">
                  <a16:creationId xmlns:a16="http://schemas.microsoft.com/office/drawing/2014/main" id="{1D1EED2E-FBC8-57CA-CE27-06647F60BDAC}"/>
                </a:ext>
              </a:extLst>
            </p:cNvPr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2" name="Google Shape;334;p2">
              <a:extLst>
                <a:ext uri="{FF2B5EF4-FFF2-40B4-BE49-F238E27FC236}">
                  <a16:creationId xmlns:a16="http://schemas.microsoft.com/office/drawing/2014/main" id="{D353C74E-C853-5C9D-E3C8-46557C0B953C}"/>
                </a:ext>
              </a:extLst>
            </p:cNvPr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3" name="Google Shape;335;p2">
              <a:extLst>
                <a:ext uri="{FF2B5EF4-FFF2-40B4-BE49-F238E27FC236}">
                  <a16:creationId xmlns:a16="http://schemas.microsoft.com/office/drawing/2014/main" id="{42EAC581-6DA8-387E-A83F-98142D7FBD31}"/>
                </a:ext>
              </a:extLst>
            </p:cNvPr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4" name="Google Shape;336;p2">
              <a:extLst>
                <a:ext uri="{FF2B5EF4-FFF2-40B4-BE49-F238E27FC236}">
                  <a16:creationId xmlns:a16="http://schemas.microsoft.com/office/drawing/2014/main" id="{ED2A17EE-9AF5-FC93-9FDD-920A20B1C5CF}"/>
                </a:ext>
              </a:extLst>
            </p:cNvPr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5" name="Google Shape;337;p2">
              <a:extLst>
                <a:ext uri="{FF2B5EF4-FFF2-40B4-BE49-F238E27FC236}">
                  <a16:creationId xmlns:a16="http://schemas.microsoft.com/office/drawing/2014/main" id="{DF6B4A32-BCC9-7D5F-B8EC-8DF30916FCF4}"/>
                </a:ext>
              </a:extLst>
            </p:cNvPr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6" name="Google Shape;338;p2">
              <a:extLst>
                <a:ext uri="{FF2B5EF4-FFF2-40B4-BE49-F238E27FC236}">
                  <a16:creationId xmlns:a16="http://schemas.microsoft.com/office/drawing/2014/main" id="{12029DDF-7CAC-2073-3EE7-7D2604D6A672}"/>
                </a:ext>
              </a:extLst>
            </p:cNvPr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7" name="Google Shape;339;p2">
              <a:extLst>
                <a:ext uri="{FF2B5EF4-FFF2-40B4-BE49-F238E27FC236}">
                  <a16:creationId xmlns:a16="http://schemas.microsoft.com/office/drawing/2014/main" id="{45653AA8-0455-7ED0-9EBC-5661CF4025A8}"/>
                </a:ext>
              </a:extLst>
            </p:cNvPr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8" name="Google Shape;340;p2">
              <a:extLst>
                <a:ext uri="{FF2B5EF4-FFF2-40B4-BE49-F238E27FC236}">
                  <a16:creationId xmlns:a16="http://schemas.microsoft.com/office/drawing/2014/main" id="{82AC758F-6F15-5C4C-40E4-B66F686BF0C1}"/>
                </a:ext>
              </a:extLst>
            </p:cNvPr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9" name="Google Shape;341;p2">
              <a:extLst>
                <a:ext uri="{FF2B5EF4-FFF2-40B4-BE49-F238E27FC236}">
                  <a16:creationId xmlns:a16="http://schemas.microsoft.com/office/drawing/2014/main" id="{A2638224-3925-319D-20F6-B65CCFB71379}"/>
                </a:ext>
              </a:extLst>
            </p:cNvPr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0" name="Google Shape;342;p2">
              <a:extLst>
                <a:ext uri="{FF2B5EF4-FFF2-40B4-BE49-F238E27FC236}">
                  <a16:creationId xmlns:a16="http://schemas.microsoft.com/office/drawing/2014/main" id="{3AB1A33B-AEF4-6237-5B48-95A5F8D47394}"/>
                </a:ext>
              </a:extLst>
            </p:cNvPr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1" name="Google Shape;343;p2">
              <a:extLst>
                <a:ext uri="{FF2B5EF4-FFF2-40B4-BE49-F238E27FC236}">
                  <a16:creationId xmlns:a16="http://schemas.microsoft.com/office/drawing/2014/main" id="{D15BD5EF-CD96-AA8F-9516-D219D8C622D4}"/>
                </a:ext>
              </a:extLst>
            </p:cNvPr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2" name="Google Shape;344;p2">
              <a:extLst>
                <a:ext uri="{FF2B5EF4-FFF2-40B4-BE49-F238E27FC236}">
                  <a16:creationId xmlns:a16="http://schemas.microsoft.com/office/drawing/2014/main" id="{720E8A06-CE14-A6E5-B957-56CA9968CAA2}"/>
                </a:ext>
              </a:extLst>
            </p:cNvPr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3" name="Google Shape;345;p2">
              <a:extLst>
                <a:ext uri="{FF2B5EF4-FFF2-40B4-BE49-F238E27FC236}">
                  <a16:creationId xmlns:a16="http://schemas.microsoft.com/office/drawing/2014/main" id="{61412F39-9445-FD77-6B05-3C3350392FA4}"/>
                </a:ext>
              </a:extLst>
            </p:cNvPr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4" name="Google Shape;346;p2">
              <a:extLst>
                <a:ext uri="{FF2B5EF4-FFF2-40B4-BE49-F238E27FC236}">
                  <a16:creationId xmlns:a16="http://schemas.microsoft.com/office/drawing/2014/main" id="{88DBDDB8-F21E-C248-BE78-704B419A9797}"/>
                </a:ext>
              </a:extLst>
            </p:cNvPr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5" name="Google Shape;347;p2">
              <a:extLst>
                <a:ext uri="{FF2B5EF4-FFF2-40B4-BE49-F238E27FC236}">
                  <a16:creationId xmlns:a16="http://schemas.microsoft.com/office/drawing/2014/main" id="{621C8201-482B-B5F6-D5E3-FB2C86F3A1F4}"/>
                </a:ext>
              </a:extLst>
            </p:cNvPr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6" name="Google Shape;348;p2">
              <a:extLst>
                <a:ext uri="{FF2B5EF4-FFF2-40B4-BE49-F238E27FC236}">
                  <a16:creationId xmlns:a16="http://schemas.microsoft.com/office/drawing/2014/main" id="{4D91D035-A539-DBB3-D2F7-7A8A15E075C4}"/>
                </a:ext>
              </a:extLst>
            </p:cNvPr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7" name="Google Shape;349;p2">
              <a:extLst>
                <a:ext uri="{FF2B5EF4-FFF2-40B4-BE49-F238E27FC236}">
                  <a16:creationId xmlns:a16="http://schemas.microsoft.com/office/drawing/2014/main" id="{B5BDC3F4-1F35-0142-13E3-9AFF5FDA9ECE}"/>
                </a:ext>
              </a:extLst>
            </p:cNvPr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8" name="Google Shape;350;p2">
              <a:extLst>
                <a:ext uri="{FF2B5EF4-FFF2-40B4-BE49-F238E27FC236}">
                  <a16:creationId xmlns:a16="http://schemas.microsoft.com/office/drawing/2014/main" id="{865784EF-FFB8-7A45-EFCC-4223C3EECA1D}"/>
                </a:ext>
              </a:extLst>
            </p:cNvPr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9" name="Google Shape;351;p2">
              <a:extLst>
                <a:ext uri="{FF2B5EF4-FFF2-40B4-BE49-F238E27FC236}">
                  <a16:creationId xmlns:a16="http://schemas.microsoft.com/office/drawing/2014/main" id="{7E2921DD-FED2-1DC3-4CA4-6CA80554A440}"/>
                </a:ext>
              </a:extLst>
            </p:cNvPr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0" name="Google Shape;352;p2">
              <a:extLst>
                <a:ext uri="{FF2B5EF4-FFF2-40B4-BE49-F238E27FC236}">
                  <a16:creationId xmlns:a16="http://schemas.microsoft.com/office/drawing/2014/main" id="{3A75624D-357B-821D-D7E9-CBD3509E128F}"/>
                </a:ext>
              </a:extLst>
            </p:cNvPr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1" name="Google Shape;353;p2">
              <a:extLst>
                <a:ext uri="{FF2B5EF4-FFF2-40B4-BE49-F238E27FC236}">
                  <a16:creationId xmlns:a16="http://schemas.microsoft.com/office/drawing/2014/main" id="{436160A1-23ED-C6E8-9CCB-28BE6748D332}"/>
                </a:ext>
              </a:extLst>
            </p:cNvPr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2" name="Google Shape;354;p2">
              <a:extLst>
                <a:ext uri="{FF2B5EF4-FFF2-40B4-BE49-F238E27FC236}">
                  <a16:creationId xmlns:a16="http://schemas.microsoft.com/office/drawing/2014/main" id="{3A682952-061C-67DA-EEE0-4F022CD99BB2}"/>
                </a:ext>
              </a:extLst>
            </p:cNvPr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3" name="Google Shape;355;p2">
              <a:extLst>
                <a:ext uri="{FF2B5EF4-FFF2-40B4-BE49-F238E27FC236}">
                  <a16:creationId xmlns:a16="http://schemas.microsoft.com/office/drawing/2014/main" id="{699257DB-F66A-098B-D3F0-2FB7061F6543}"/>
                </a:ext>
              </a:extLst>
            </p:cNvPr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74" name="Google Shape;356;p2">
            <a:extLst>
              <a:ext uri="{FF2B5EF4-FFF2-40B4-BE49-F238E27FC236}">
                <a16:creationId xmlns:a16="http://schemas.microsoft.com/office/drawing/2014/main" id="{CB76E9DB-D4CE-141F-1BAB-4A85AC279906}"/>
              </a:ext>
            </a:extLst>
          </p:cNvPr>
          <p:cNvGrpSpPr/>
          <p:nvPr/>
        </p:nvGrpSpPr>
        <p:grpSpPr>
          <a:xfrm>
            <a:off x="20498814" y="1804556"/>
            <a:ext cx="4125984" cy="3320123"/>
            <a:chOff x="-312109" y="15146878"/>
            <a:chExt cx="3094541" cy="3320123"/>
          </a:xfrm>
        </p:grpSpPr>
        <p:sp>
          <p:nvSpPr>
            <p:cNvPr id="4575" name="Google Shape;357;p2">
              <a:extLst>
                <a:ext uri="{FF2B5EF4-FFF2-40B4-BE49-F238E27FC236}">
                  <a16:creationId xmlns:a16="http://schemas.microsoft.com/office/drawing/2014/main" id="{8BEEC19A-F7E0-3F02-1BE8-CD659B1BDCE8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6" name="Google Shape;358;p2">
              <a:extLst>
                <a:ext uri="{FF2B5EF4-FFF2-40B4-BE49-F238E27FC236}">
                  <a16:creationId xmlns:a16="http://schemas.microsoft.com/office/drawing/2014/main" id="{1D70E251-E3F3-3707-5A97-B1D0A404F39F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7" name="Google Shape;359;p2">
              <a:extLst>
                <a:ext uri="{FF2B5EF4-FFF2-40B4-BE49-F238E27FC236}">
                  <a16:creationId xmlns:a16="http://schemas.microsoft.com/office/drawing/2014/main" id="{BB070719-197C-2159-6163-08963037B2AF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8" name="Google Shape;360;p2">
              <a:extLst>
                <a:ext uri="{FF2B5EF4-FFF2-40B4-BE49-F238E27FC236}">
                  <a16:creationId xmlns:a16="http://schemas.microsoft.com/office/drawing/2014/main" id="{8598EB17-AF43-4FA6-1549-B5F27ABCCAD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9" name="Google Shape;361;p2">
              <a:extLst>
                <a:ext uri="{FF2B5EF4-FFF2-40B4-BE49-F238E27FC236}">
                  <a16:creationId xmlns:a16="http://schemas.microsoft.com/office/drawing/2014/main" id="{8D5DC48D-4CC9-44F1-4E34-4B3BD2028283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0" name="Google Shape;362;p2">
              <a:extLst>
                <a:ext uri="{FF2B5EF4-FFF2-40B4-BE49-F238E27FC236}">
                  <a16:creationId xmlns:a16="http://schemas.microsoft.com/office/drawing/2014/main" id="{61ECBD7C-C543-2513-93E1-72455B890D27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1" name="Google Shape;363;p2">
              <a:extLst>
                <a:ext uri="{FF2B5EF4-FFF2-40B4-BE49-F238E27FC236}">
                  <a16:creationId xmlns:a16="http://schemas.microsoft.com/office/drawing/2014/main" id="{522DFD28-56A6-921F-F0CF-32CF1D0925C6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2" name="Google Shape;364;p2">
              <a:extLst>
                <a:ext uri="{FF2B5EF4-FFF2-40B4-BE49-F238E27FC236}">
                  <a16:creationId xmlns:a16="http://schemas.microsoft.com/office/drawing/2014/main" id="{31EB54AB-F65D-367B-CE7A-E566ED729B4B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3" name="Google Shape;365;p2">
              <a:extLst>
                <a:ext uri="{FF2B5EF4-FFF2-40B4-BE49-F238E27FC236}">
                  <a16:creationId xmlns:a16="http://schemas.microsoft.com/office/drawing/2014/main" id="{11A05A79-1B01-4363-C36B-37D45A9D476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4" name="Google Shape;366;p2">
              <a:extLst>
                <a:ext uri="{FF2B5EF4-FFF2-40B4-BE49-F238E27FC236}">
                  <a16:creationId xmlns:a16="http://schemas.microsoft.com/office/drawing/2014/main" id="{79C32028-047C-E3CF-C117-85FAFA5C8AF2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5" name="Google Shape;367;p2">
              <a:extLst>
                <a:ext uri="{FF2B5EF4-FFF2-40B4-BE49-F238E27FC236}">
                  <a16:creationId xmlns:a16="http://schemas.microsoft.com/office/drawing/2014/main" id="{FE30387E-8BD5-0402-0871-CA2A5A29E07C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6" name="Google Shape;368;p2">
              <a:extLst>
                <a:ext uri="{FF2B5EF4-FFF2-40B4-BE49-F238E27FC236}">
                  <a16:creationId xmlns:a16="http://schemas.microsoft.com/office/drawing/2014/main" id="{877151F7-2C30-C6F3-53B5-96EFC196623D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7" name="Google Shape;369;p2">
              <a:extLst>
                <a:ext uri="{FF2B5EF4-FFF2-40B4-BE49-F238E27FC236}">
                  <a16:creationId xmlns:a16="http://schemas.microsoft.com/office/drawing/2014/main" id="{4A9A8AEA-1E52-9C5E-6697-01CCAF734A8A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8" name="Google Shape;370;p2">
              <a:extLst>
                <a:ext uri="{FF2B5EF4-FFF2-40B4-BE49-F238E27FC236}">
                  <a16:creationId xmlns:a16="http://schemas.microsoft.com/office/drawing/2014/main" id="{B135EAF5-6130-63E4-A392-5E06C9A061C6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9" name="Google Shape;371;p2">
              <a:extLst>
                <a:ext uri="{FF2B5EF4-FFF2-40B4-BE49-F238E27FC236}">
                  <a16:creationId xmlns:a16="http://schemas.microsoft.com/office/drawing/2014/main" id="{D1C44642-A237-A2FA-1D8C-7A99A152DE9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0" name="Google Shape;372;p2">
              <a:extLst>
                <a:ext uri="{FF2B5EF4-FFF2-40B4-BE49-F238E27FC236}">
                  <a16:creationId xmlns:a16="http://schemas.microsoft.com/office/drawing/2014/main" id="{641409EC-954B-4F7D-5967-63F084CE8FA5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1" name="Google Shape;373;p2">
              <a:extLst>
                <a:ext uri="{FF2B5EF4-FFF2-40B4-BE49-F238E27FC236}">
                  <a16:creationId xmlns:a16="http://schemas.microsoft.com/office/drawing/2014/main" id="{0B8F20CE-58E4-CA08-1DC9-897629C1316C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2" name="Google Shape;374;p2">
              <a:extLst>
                <a:ext uri="{FF2B5EF4-FFF2-40B4-BE49-F238E27FC236}">
                  <a16:creationId xmlns:a16="http://schemas.microsoft.com/office/drawing/2014/main" id="{5700C7A8-7F43-3605-ADCD-34E9B1F1ACDB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3" name="Google Shape;375;p2">
              <a:extLst>
                <a:ext uri="{FF2B5EF4-FFF2-40B4-BE49-F238E27FC236}">
                  <a16:creationId xmlns:a16="http://schemas.microsoft.com/office/drawing/2014/main" id="{5582B853-44AD-4451-DA76-8112A5C338CF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4" name="Google Shape;376;p2">
              <a:extLst>
                <a:ext uri="{FF2B5EF4-FFF2-40B4-BE49-F238E27FC236}">
                  <a16:creationId xmlns:a16="http://schemas.microsoft.com/office/drawing/2014/main" id="{0F5F75A2-A017-A0CE-CC9C-BB9FA4D9B923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5" name="Google Shape;377;p2">
              <a:extLst>
                <a:ext uri="{FF2B5EF4-FFF2-40B4-BE49-F238E27FC236}">
                  <a16:creationId xmlns:a16="http://schemas.microsoft.com/office/drawing/2014/main" id="{C8C53F3B-1869-9039-B7C3-13EDBDB03D6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6" name="Google Shape;378;p2">
              <a:extLst>
                <a:ext uri="{FF2B5EF4-FFF2-40B4-BE49-F238E27FC236}">
                  <a16:creationId xmlns:a16="http://schemas.microsoft.com/office/drawing/2014/main" id="{48D7FAE1-3B85-C453-7432-547FF5ABCE29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7" name="Google Shape;379;p2">
              <a:extLst>
                <a:ext uri="{FF2B5EF4-FFF2-40B4-BE49-F238E27FC236}">
                  <a16:creationId xmlns:a16="http://schemas.microsoft.com/office/drawing/2014/main" id="{AA13C37D-797D-A8F5-B614-CD342DEC354C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8" name="Google Shape;380;p2">
              <a:extLst>
                <a:ext uri="{FF2B5EF4-FFF2-40B4-BE49-F238E27FC236}">
                  <a16:creationId xmlns:a16="http://schemas.microsoft.com/office/drawing/2014/main" id="{0913D9F1-3DA0-B434-BE46-D02AFE949ACB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9" name="Google Shape;381;p2">
              <a:extLst>
                <a:ext uri="{FF2B5EF4-FFF2-40B4-BE49-F238E27FC236}">
                  <a16:creationId xmlns:a16="http://schemas.microsoft.com/office/drawing/2014/main" id="{A085CB35-64E0-1D75-2D6A-DA3A189DEE02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0" name="Google Shape;382;p2">
              <a:extLst>
                <a:ext uri="{FF2B5EF4-FFF2-40B4-BE49-F238E27FC236}">
                  <a16:creationId xmlns:a16="http://schemas.microsoft.com/office/drawing/2014/main" id="{7219CAB8-EC1A-220E-BD72-33B05304CC5B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1" name="Google Shape;383;p2">
              <a:extLst>
                <a:ext uri="{FF2B5EF4-FFF2-40B4-BE49-F238E27FC236}">
                  <a16:creationId xmlns:a16="http://schemas.microsoft.com/office/drawing/2014/main" id="{76EEBCA2-6515-6845-3EA1-66A3D0351BBA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2" name="Google Shape;384;p2">
              <a:extLst>
                <a:ext uri="{FF2B5EF4-FFF2-40B4-BE49-F238E27FC236}">
                  <a16:creationId xmlns:a16="http://schemas.microsoft.com/office/drawing/2014/main" id="{4A677A5B-BB43-88E3-970E-3DD41E446122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3" name="Google Shape;385;p2">
              <a:extLst>
                <a:ext uri="{FF2B5EF4-FFF2-40B4-BE49-F238E27FC236}">
                  <a16:creationId xmlns:a16="http://schemas.microsoft.com/office/drawing/2014/main" id="{A871C7C6-6689-C8CC-7F66-9D69E2911404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4" name="Google Shape;386;p2">
              <a:extLst>
                <a:ext uri="{FF2B5EF4-FFF2-40B4-BE49-F238E27FC236}">
                  <a16:creationId xmlns:a16="http://schemas.microsoft.com/office/drawing/2014/main" id="{F1374250-E3E5-05C7-BF49-FA2C6A1490BE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5" name="Google Shape;387;p2">
              <a:extLst>
                <a:ext uri="{FF2B5EF4-FFF2-40B4-BE49-F238E27FC236}">
                  <a16:creationId xmlns:a16="http://schemas.microsoft.com/office/drawing/2014/main" id="{5A51AFD2-AF9F-8583-D3AA-9F6F7893118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6" name="Google Shape;388;p2">
              <a:extLst>
                <a:ext uri="{FF2B5EF4-FFF2-40B4-BE49-F238E27FC236}">
                  <a16:creationId xmlns:a16="http://schemas.microsoft.com/office/drawing/2014/main" id="{FF3A55CD-F659-4F76-5425-D2DC8514BD81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7" name="Google Shape;389;p2">
              <a:extLst>
                <a:ext uri="{FF2B5EF4-FFF2-40B4-BE49-F238E27FC236}">
                  <a16:creationId xmlns:a16="http://schemas.microsoft.com/office/drawing/2014/main" id="{31C68FA6-32FC-0E7A-EF37-D93235D4614F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8" name="Google Shape;390;p2">
              <a:extLst>
                <a:ext uri="{FF2B5EF4-FFF2-40B4-BE49-F238E27FC236}">
                  <a16:creationId xmlns:a16="http://schemas.microsoft.com/office/drawing/2014/main" id="{0E7E80B0-F265-43EE-8800-FF680F8ED576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9" name="Google Shape;391;p2">
              <a:extLst>
                <a:ext uri="{FF2B5EF4-FFF2-40B4-BE49-F238E27FC236}">
                  <a16:creationId xmlns:a16="http://schemas.microsoft.com/office/drawing/2014/main" id="{A9AD22BC-6B14-6B0C-8EFF-5234D7522275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0" name="Google Shape;392;p2">
              <a:extLst>
                <a:ext uri="{FF2B5EF4-FFF2-40B4-BE49-F238E27FC236}">
                  <a16:creationId xmlns:a16="http://schemas.microsoft.com/office/drawing/2014/main" id="{CC49F560-91B6-152E-09B0-D94425A29353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1" name="Google Shape;393;p2">
              <a:extLst>
                <a:ext uri="{FF2B5EF4-FFF2-40B4-BE49-F238E27FC236}">
                  <a16:creationId xmlns:a16="http://schemas.microsoft.com/office/drawing/2014/main" id="{080BBB29-3E2F-6DE5-E683-4669D25B258B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2" name="Google Shape;394;p2">
              <a:extLst>
                <a:ext uri="{FF2B5EF4-FFF2-40B4-BE49-F238E27FC236}">
                  <a16:creationId xmlns:a16="http://schemas.microsoft.com/office/drawing/2014/main" id="{686D5BB4-E05A-DEC0-F4A8-F4A9CF80BFD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3" name="Google Shape;395;p2">
              <a:extLst>
                <a:ext uri="{FF2B5EF4-FFF2-40B4-BE49-F238E27FC236}">
                  <a16:creationId xmlns:a16="http://schemas.microsoft.com/office/drawing/2014/main" id="{DB96A038-5324-10D8-5DD5-642E3B590558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4" name="Google Shape;396;p2">
              <a:extLst>
                <a:ext uri="{FF2B5EF4-FFF2-40B4-BE49-F238E27FC236}">
                  <a16:creationId xmlns:a16="http://schemas.microsoft.com/office/drawing/2014/main" id="{60AACF5F-83D2-B78F-4CA0-9513920EFB1B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5" name="Google Shape;397;p2">
              <a:extLst>
                <a:ext uri="{FF2B5EF4-FFF2-40B4-BE49-F238E27FC236}">
                  <a16:creationId xmlns:a16="http://schemas.microsoft.com/office/drawing/2014/main" id="{C9E6BF53-3D49-37D1-B05F-D31B8095DC0A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6" name="Google Shape;398;p2">
              <a:extLst>
                <a:ext uri="{FF2B5EF4-FFF2-40B4-BE49-F238E27FC236}">
                  <a16:creationId xmlns:a16="http://schemas.microsoft.com/office/drawing/2014/main" id="{F2CCD19F-1A40-4B42-4F58-3E4536E11B64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7" name="Google Shape;399;p2">
              <a:extLst>
                <a:ext uri="{FF2B5EF4-FFF2-40B4-BE49-F238E27FC236}">
                  <a16:creationId xmlns:a16="http://schemas.microsoft.com/office/drawing/2014/main" id="{442C6C63-5D14-A577-8A50-D013E139CE1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8" name="Google Shape;400;p2">
              <a:extLst>
                <a:ext uri="{FF2B5EF4-FFF2-40B4-BE49-F238E27FC236}">
                  <a16:creationId xmlns:a16="http://schemas.microsoft.com/office/drawing/2014/main" id="{374498E7-57E0-C0FB-69D5-DA2462DEB248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9" name="Google Shape;401;p2">
              <a:extLst>
                <a:ext uri="{FF2B5EF4-FFF2-40B4-BE49-F238E27FC236}">
                  <a16:creationId xmlns:a16="http://schemas.microsoft.com/office/drawing/2014/main" id="{717CA720-ED0C-20CA-2471-AFEC53EE8DE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0" name="Google Shape;402;p2">
              <a:extLst>
                <a:ext uri="{FF2B5EF4-FFF2-40B4-BE49-F238E27FC236}">
                  <a16:creationId xmlns:a16="http://schemas.microsoft.com/office/drawing/2014/main" id="{1C6BCF53-4146-09AA-8545-03F4DCF0E264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1" name="Google Shape;403;p2">
              <a:extLst>
                <a:ext uri="{FF2B5EF4-FFF2-40B4-BE49-F238E27FC236}">
                  <a16:creationId xmlns:a16="http://schemas.microsoft.com/office/drawing/2014/main" id="{EEC3AAE8-84F6-0377-895E-B4A9CB674AEE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2" name="Google Shape;404;p2">
              <a:extLst>
                <a:ext uri="{FF2B5EF4-FFF2-40B4-BE49-F238E27FC236}">
                  <a16:creationId xmlns:a16="http://schemas.microsoft.com/office/drawing/2014/main" id="{8D9FC8E1-0E7C-C817-77C9-49D24AB04096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3" name="Google Shape;405;p2">
              <a:extLst>
                <a:ext uri="{FF2B5EF4-FFF2-40B4-BE49-F238E27FC236}">
                  <a16:creationId xmlns:a16="http://schemas.microsoft.com/office/drawing/2014/main" id="{4B7AD3F6-06AF-5F65-31FC-F053B29E6341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4" name="Google Shape;406;p2">
              <a:extLst>
                <a:ext uri="{FF2B5EF4-FFF2-40B4-BE49-F238E27FC236}">
                  <a16:creationId xmlns:a16="http://schemas.microsoft.com/office/drawing/2014/main" id="{D7F5823A-41E8-8299-ADF9-64C8F6DB924A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5" name="Google Shape;407;p2">
              <a:extLst>
                <a:ext uri="{FF2B5EF4-FFF2-40B4-BE49-F238E27FC236}">
                  <a16:creationId xmlns:a16="http://schemas.microsoft.com/office/drawing/2014/main" id="{7D653F2E-73B7-48A7-4363-92612798528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6" name="Google Shape;408;p2">
              <a:extLst>
                <a:ext uri="{FF2B5EF4-FFF2-40B4-BE49-F238E27FC236}">
                  <a16:creationId xmlns:a16="http://schemas.microsoft.com/office/drawing/2014/main" id="{8589ADE4-BA11-1DB3-211A-B20863F8EC8A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7" name="Google Shape;409;p2">
              <a:extLst>
                <a:ext uri="{FF2B5EF4-FFF2-40B4-BE49-F238E27FC236}">
                  <a16:creationId xmlns:a16="http://schemas.microsoft.com/office/drawing/2014/main" id="{0F1D83B3-4C0B-8709-2D7C-72A97B2ED72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8" name="Google Shape;410;p2">
              <a:extLst>
                <a:ext uri="{FF2B5EF4-FFF2-40B4-BE49-F238E27FC236}">
                  <a16:creationId xmlns:a16="http://schemas.microsoft.com/office/drawing/2014/main" id="{E313135D-509D-1AD9-F410-8DB2FCBD8E4C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9" name="Google Shape;411;p2">
              <a:extLst>
                <a:ext uri="{FF2B5EF4-FFF2-40B4-BE49-F238E27FC236}">
                  <a16:creationId xmlns:a16="http://schemas.microsoft.com/office/drawing/2014/main" id="{626A48B8-49E1-49F5-8E1A-4B59F56C0CD7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0" name="Google Shape;412;p2">
              <a:extLst>
                <a:ext uri="{FF2B5EF4-FFF2-40B4-BE49-F238E27FC236}">
                  <a16:creationId xmlns:a16="http://schemas.microsoft.com/office/drawing/2014/main" id="{05DFB0AD-E839-B494-B14E-E6D9CD46CD1E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1" name="Google Shape;413;p2">
              <a:extLst>
                <a:ext uri="{FF2B5EF4-FFF2-40B4-BE49-F238E27FC236}">
                  <a16:creationId xmlns:a16="http://schemas.microsoft.com/office/drawing/2014/main" id="{8CD3298B-2CE3-B1D3-8B1C-80D5917B2C70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2" name="Google Shape;414;p2">
              <a:extLst>
                <a:ext uri="{FF2B5EF4-FFF2-40B4-BE49-F238E27FC236}">
                  <a16:creationId xmlns:a16="http://schemas.microsoft.com/office/drawing/2014/main" id="{5BA5DFD6-5689-3EDF-0812-498B9BF7124F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3" name="Google Shape;415;p2">
              <a:extLst>
                <a:ext uri="{FF2B5EF4-FFF2-40B4-BE49-F238E27FC236}">
                  <a16:creationId xmlns:a16="http://schemas.microsoft.com/office/drawing/2014/main" id="{89C81C0A-C57F-9EA0-6ABC-A7E1644443A9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4" name="Google Shape;416;p2">
              <a:extLst>
                <a:ext uri="{FF2B5EF4-FFF2-40B4-BE49-F238E27FC236}">
                  <a16:creationId xmlns:a16="http://schemas.microsoft.com/office/drawing/2014/main" id="{24769B86-C076-8CA9-92D6-78B8E4619B38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5" name="Google Shape;417;p2">
              <a:extLst>
                <a:ext uri="{FF2B5EF4-FFF2-40B4-BE49-F238E27FC236}">
                  <a16:creationId xmlns:a16="http://schemas.microsoft.com/office/drawing/2014/main" id="{C5A10DE3-119B-29CD-508C-6C0C544E4B7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6" name="Google Shape;418;p2">
              <a:extLst>
                <a:ext uri="{FF2B5EF4-FFF2-40B4-BE49-F238E27FC236}">
                  <a16:creationId xmlns:a16="http://schemas.microsoft.com/office/drawing/2014/main" id="{74E59B4E-98BC-2C0C-409C-1597D0126B09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7" name="Google Shape;419;p2">
              <a:extLst>
                <a:ext uri="{FF2B5EF4-FFF2-40B4-BE49-F238E27FC236}">
                  <a16:creationId xmlns:a16="http://schemas.microsoft.com/office/drawing/2014/main" id="{3B4F1E80-0344-86EA-6681-B29EBB283F34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8" name="Google Shape;420;p2">
              <a:extLst>
                <a:ext uri="{FF2B5EF4-FFF2-40B4-BE49-F238E27FC236}">
                  <a16:creationId xmlns:a16="http://schemas.microsoft.com/office/drawing/2014/main" id="{A22C9039-62CA-E4B4-EC7A-3DA4F15028A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9" name="Google Shape;421;p2">
              <a:extLst>
                <a:ext uri="{FF2B5EF4-FFF2-40B4-BE49-F238E27FC236}">
                  <a16:creationId xmlns:a16="http://schemas.microsoft.com/office/drawing/2014/main" id="{FF8D68C9-809F-11CE-DC42-E097AFF31F82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0" name="Google Shape;422;p2">
              <a:extLst>
                <a:ext uri="{FF2B5EF4-FFF2-40B4-BE49-F238E27FC236}">
                  <a16:creationId xmlns:a16="http://schemas.microsoft.com/office/drawing/2014/main" id="{EFBBD413-AEA8-4449-0A0B-8A4A2F025BD1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1" name="Google Shape;423;p2">
              <a:extLst>
                <a:ext uri="{FF2B5EF4-FFF2-40B4-BE49-F238E27FC236}">
                  <a16:creationId xmlns:a16="http://schemas.microsoft.com/office/drawing/2014/main" id="{71992DE0-2210-0396-B92D-151F129044F8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2" name="Google Shape;424;p2">
              <a:extLst>
                <a:ext uri="{FF2B5EF4-FFF2-40B4-BE49-F238E27FC236}">
                  <a16:creationId xmlns:a16="http://schemas.microsoft.com/office/drawing/2014/main" id="{BD0FB037-DEC1-6C5C-30B4-18B212BEEBA0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3" name="Google Shape;425;p2">
              <a:extLst>
                <a:ext uri="{FF2B5EF4-FFF2-40B4-BE49-F238E27FC236}">
                  <a16:creationId xmlns:a16="http://schemas.microsoft.com/office/drawing/2014/main" id="{B3A87147-C4DE-202B-A7C9-28E147EDE1F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4" name="Google Shape;426;p2">
              <a:extLst>
                <a:ext uri="{FF2B5EF4-FFF2-40B4-BE49-F238E27FC236}">
                  <a16:creationId xmlns:a16="http://schemas.microsoft.com/office/drawing/2014/main" id="{76CDF886-7862-5F00-A5EE-FD99D215681B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5" name="Google Shape;427;p2">
              <a:extLst>
                <a:ext uri="{FF2B5EF4-FFF2-40B4-BE49-F238E27FC236}">
                  <a16:creationId xmlns:a16="http://schemas.microsoft.com/office/drawing/2014/main" id="{51F71B0A-F667-FB8E-291C-C52677352076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6" name="Google Shape;428;p2">
              <a:extLst>
                <a:ext uri="{FF2B5EF4-FFF2-40B4-BE49-F238E27FC236}">
                  <a16:creationId xmlns:a16="http://schemas.microsoft.com/office/drawing/2014/main" id="{7D6AF340-1FB8-6F6C-DE01-670B12B63347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7" name="Google Shape;429;p2">
              <a:extLst>
                <a:ext uri="{FF2B5EF4-FFF2-40B4-BE49-F238E27FC236}">
                  <a16:creationId xmlns:a16="http://schemas.microsoft.com/office/drawing/2014/main" id="{9E8AF4FE-8DA6-AB9D-0B46-7ED1BA1FADEA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8" name="Google Shape;430;p2">
              <a:extLst>
                <a:ext uri="{FF2B5EF4-FFF2-40B4-BE49-F238E27FC236}">
                  <a16:creationId xmlns:a16="http://schemas.microsoft.com/office/drawing/2014/main" id="{82FB25AA-6BB6-DD0C-DA82-36FFF159BD1E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9" name="Google Shape;431;p2">
              <a:extLst>
                <a:ext uri="{FF2B5EF4-FFF2-40B4-BE49-F238E27FC236}">
                  <a16:creationId xmlns:a16="http://schemas.microsoft.com/office/drawing/2014/main" id="{07B69AE0-3298-5955-167D-33289A728B4A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0" name="Google Shape;432;p2">
              <a:extLst>
                <a:ext uri="{FF2B5EF4-FFF2-40B4-BE49-F238E27FC236}">
                  <a16:creationId xmlns:a16="http://schemas.microsoft.com/office/drawing/2014/main" id="{310EC3A4-E46F-A01C-AC2F-9E6A0742E836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1" name="Google Shape;433;p2">
              <a:extLst>
                <a:ext uri="{FF2B5EF4-FFF2-40B4-BE49-F238E27FC236}">
                  <a16:creationId xmlns:a16="http://schemas.microsoft.com/office/drawing/2014/main" id="{BDA3CC09-7065-1280-6B17-FFD1B405864D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2" name="Google Shape;434;p2">
              <a:extLst>
                <a:ext uri="{FF2B5EF4-FFF2-40B4-BE49-F238E27FC236}">
                  <a16:creationId xmlns:a16="http://schemas.microsoft.com/office/drawing/2014/main" id="{5176A49F-88E2-0001-2741-360CD3A87238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3" name="Google Shape;435;p2">
              <a:extLst>
                <a:ext uri="{FF2B5EF4-FFF2-40B4-BE49-F238E27FC236}">
                  <a16:creationId xmlns:a16="http://schemas.microsoft.com/office/drawing/2014/main" id="{5AEC6AA6-54FC-CAFF-AFED-E6A0F7FF5BBB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4" name="Google Shape;436;p2">
              <a:extLst>
                <a:ext uri="{FF2B5EF4-FFF2-40B4-BE49-F238E27FC236}">
                  <a16:creationId xmlns:a16="http://schemas.microsoft.com/office/drawing/2014/main" id="{BF692523-6208-BDB8-009E-707F581801A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5" name="Google Shape;437;p2">
              <a:extLst>
                <a:ext uri="{FF2B5EF4-FFF2-40B4-BE49-F238E27FC236}">
                  <a16:creationId xmlns:a16="http://schemas.microsoft.com/office/drawing/2014/main" id="{26313B2F-F172-6669-0816-B5D2D648AA21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56" name="Google Shape;438;p2">
            <a:extLst>
              <a:ext uri="{FF2B5EF4-FFF2-40B4-BE49-F238E27FC236}">
                <a16:creationId xmlns:a16="http://schemas.microsoft.com/office/drawing/2014/main" id="{790F41D4-1405-551E-E1FA-72A20444F0E2}"/>
              </a:ext>
            </a:extLst>
          </p:cNvPr>
          <p:cNvGrpSpPr/>
          <p:nvPr/>
        </p:nvGrpSpPr>
        <p:grpSpPr>
          <a:xfrm>
            <a:off x="20054287" y="1423390"/>
            <a:ext cx="677767" cy="964077"/>
            <a:chOff x="8621450" y="15040702"/>
            <a:chExt cx="839528" cy="1592199"/>
          </a:xfrm>
        </p:grpSpPr>
        <p:sp>
          <p:nvSpPr>
            <p:cNvPr id="4657" name="Google Shape;439;p2">
              <a:extLst>
                <a:ext uri="{FF2B5EF4-FFF2-40B4-BE49-F238E27FC236}">
                  <a16:creationId xmlns:a16="http://schemas.microsoft.com/office/drawing/2014/main" id="{E870A5B3-690A-96DD-12D5-2C48F5811FBA}"/>
                </a:ext>
              </a:extLst>
            </p:cNvPr>
            <p:cNvSpPr/>
            <p:nvPr/>
          </p:nvSpPr>
          <p:spPr>
            <a:xfrm>
              <a:off x="9177858" y="16453032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85"/>
                  </a:lnTo>
                  <a:cubicBezTo>
                    <a:pt x="23" y="153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289"/>
                  </a:lnTo>
                  <a:cubicBezTo>
                    <a:pt x="227" y="266"/>
                    <a:pt x="227" y="244"/>
                    <a:pt x="227" y="221"/>
                  </a:cubicBezTo>
                  <a:cubicBezTo>
                    <a:pt x="227" y="130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8" name="Google Shape;440;p2">
              <a:extLst>
                <a:ext uri="{FF2B5EF4-FFF2-40B4-BE49-F238E27FC236}">
                  <a16:creationId xmlns:a16="http://schemas.microsoft.com/office/drawing/2014/main" id="{74FBA129-966E-046F-67FA-5F331CA6DEA4}"/>
                </a:ext>
              </a:extLst>
            </p:cNvPr>
            <p:cNvSpPr/>
            <p:nvPr/>
          </p:nvSpPr>
          <p:spPr>
            <a:xfrm>
              <a:off x="9173351" y="16459997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6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5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9" name="Google Shape;441;p2">
              <a:extLst>
                <a:ext uri="{FF2B5EF4-FFF2-40B4-BE49-F238E27FC236}">
                  <a16:creationId xmlns:a16="http://schemas.microsoft.com/office/drawing/2014/main" id="{0EF98354-DE1D-C57D-E405-EEDF0F75A91A}"/>
                </a:ext>
              </a:extLst>
            </p:cNvPr>
            <p:cNvSpPr/>
            <p:nvPr/>
          </p:nvSpPr>
          <p:spPr>
            <a:xfrm>
              <a:off x="9173351" y="16468601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4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0" name="Google Shape;442;p2">
              <a:extLst>
                <a:ext uri="{FF2B5EF4-FFF2-40B4-BE49-F238E27FC236}">
                  <a16:creationId xmlns:a16="http://schemas.microsoft.com/office/drawing/2014/main" id="{7BEECFF1-3692-7412-F32F-C38DF266BBE9}"/>
                </a:ext>
              </a:extLst>
            </p:cNvPr>
            <p:cNvSpPr/>
            <p:nvPr/>
          </p:nvSpPr>
          <p:spPr>
            <a:xfrm>
              <a:off x="9089767" y="16402021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108"/>
                  </a:lnTo>
                  <a:cubicBezTo>
                    <a:pt x="23" y="176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312"/>
                  </a:lnTo>
                  <a:cubicBezTo>
                    <a:pt x="227" y="289"/>
                    <a:pt x="227" y="244"/>
                    <a:pt x="227" y="221"/>
                  </a:cubicBezTo>
                  <a:cubicBezTo>
                    <a:pt x="227" y="131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1" name="Google Shape;443;p2">
              <a:extLst>
                <a:ext uri="{FF2B5EF4-FFF2-40B4-BE49-F238E27FC236}">
                  <a16:creationId xmlns:a16="http://schemas.microsoft.com/office/drawing/2014/main" id="{0E146ECB-82C9-D0AD-AFE1-2809AEE2EDA7}"/>
                </a:ext>
              </a:extLst>
            </p:cNvPr>
            <p:cNvSpPr/>
            <p:nvPr/>
          </p:nvSpPr>
          <p:spPr>
            <a:xfrm>
              <a:off x="9085260" y="16408986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7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6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2" name="Google Shape;444;p2">
              <a:extLst>
                <a:ext uri="{FF2B5EF4-FFF2-40B4-BE49-F238E27FC236}">
                  <a16:creationId xmlns:a16="http://schemas.microsoft.com/office/drawing/2014/main" id="{86D33F58-C79F-CFFE-772F-129D6F2A5931}"/>
                </a:ext>
              </a:extLst>
            </p:cNvPr>
            <p:cNvSpPr/>
            <p:nvPr/>
          </p:nvSpPr>
          <p:spPr>
            <a:xfrm>
              <a:off x="9085260" y="16417590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5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3" name="Google Shape;445;p2">
              <a:extLst>
                <a:ext uri="{FF2B5EF4-FFF2-40B4-BE49-F238E27FC236}">
                  <a16:creationId xmlns:a16="http://schemas.microsoft.com/office/drawing/2014/main" id="{C8197F1F-AF72-24FC-EB49-F465F7505710}"/>
                </a:ext>
              </a:extLst>
            </p:cNvPr>
            <p:cNvSpPr/>
            <p:nvPr/>
          </p:nvSpPr>
          <p:spPr>
            <a:xfrm>
              <a:off x="9071329" y="15814267"/>
              <a:ext cx="371006" cy="688748"/>
            </a:xfrm>
            <a:custGeom>
              <a:avLst/>
              <a:gdLst/>
              <a:ahLst/>
              <a:cxnLst/>
              <a:rect l="l" t="t" r="r" b="b"/>
              <a:pathLst>
                <a:path w="1811" h="3362" extrusionOk="0">
                  <a:moveTo>
                    <a:pt x="1101" y="1"/>
                  </a:moveTo>
                  <a:cubicBezTo>
                    <a:pt x="1075" y="1"/>
                    <a:pt x="1053" y="12"/>
                    <a:pt x="1041" y="35"/>
                  </a:cubicBezTo>
                  <a:lnTo>
                    <a:pt x="204" y="510"/>
                  </a:lnTo>
                  <a:cubicBezTo>
                    <a:pt x="68" y="601"/>
                    <a:pt x="0" y="736"/>
                    <a:pt x="0" y="895"/>
                  </a:cubicBezTo>
                  <a:lnTo>
                    <a:pt x="0" y="2796"/>
                  </a:lnTo>
                  <a:cubicBezTo>
                    <a:pt x="0" y="2864"/>
                    <a:pt x="23" y="2932"/>
                    <a:pt x="68" y="2977"/>
                  </a:cubicBezTo>
                  <a:lnTo>
                    <a:pt x="725" y="3362"/>
                  </a:lnTo>
                  <a:lnTo>
                    <a:pt x="1041" y="2479"/>
                  </a:lnTo>
                  <a:cubicBezTo>
                    <a:pt x="1155" y="2388"/>
                    <a:pt x="1222" y="2253"/>
                    <a:pt x="1245" y="2117"/>
                  </a:cubicBezTo>
                  <a:lnTo>
                    <a:pt x="1245" y="1981"/>
                  </a:lnTo>
                  <a:lnTo>
                    <a:pt x="1811" y="397"/>
                  </a:lnTo>
                  <a:lnTo>
                    <a:pt x="1177" y="35"/>
                  </a:lnTo>
                  <a:cubicBezTo>
                    <a:pt x="1155" y="12"/>
                    <a:pt x="1126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4" name="Google Shape;446;p2">
              <a:extLst>
                <a:ext uri="{FF2B5EF4-FFF2-40B4-BE49-F238E27FC236}">
                  <a16:creationId xmlns:a16="http://schemas.microsoft.com/office/drawing/2014/main" id="{A6119A41-2190-672C-BF6B-931ED4554FCC}"/>
                </a:ext>
              </a:extLst>
            </p:cNvPr>
            <p:cNvSpPr/>
            <p:nvPr/>
          </p:nvSpPr>
          <p:spPr>
            <a:xfrm>
              <a:off x="9122340" y="15850323"/>
              <a:ext cx="268984" cy="615612"/>
            </a:xfrm>
            <a:custGeom>
              <a:avLst/>
              <a:gdLst/>
              <a:ahLst/>
              <a:cxnLst/>
              <a:rect l="l" t="t" r="r" b="b"/>
              <a:pathLst>
                <a:path w="1313" h="3005" extrusionOk="0">
                  <a:moveTo>
                    <a:pt x="1132" y="0"/>
                  </a:moveTo>
                  <a:cubicBezTo>
                    <a:pt x="1109" y="0"/>
                    <a:pt x="1087" y="6"/>
                    <a:pt x="1064" y="17"/>
                  </a:cubicBezTo>
                  <a:lnTo>
                    <a:pt x="227" y="492"/>
                  </a:lnTo>
                  <a:cubicBezTo>
                    <a:pt x="91" y="583"/>
                    <a:pt x="23" y="741"/>
                    <a:pt x="23" y="877"/>
                  </a:cubicBezTo>
                  <a:lnTo>
                    <a:pt x="23" y="2801"/>
                  </a:lnTo>
                  <a:cubicBezTo>
                    <a:pt x="0" y="2869"/>
                    <a:pt x="46" y="2914"/>
                    <a:pt x="91" y="2959"/>
                  </a:cubicBezTo>
                  <a:lnTo>
                    <a:pt x="159" y="3005"/>
                  </a:lnTo>
                  <a:cubicBezTo>
                    <a:pt x="136" y="2959"/>
                    <a:pt x="113" y="2914"/>
                    <a:pt x="113" y="2869"/>
                  </a:cubicBezTo>
                  <a:lnTo>
                    <a:pt x="113" y="945"/>
                  </a:lnTo>
                  <a:cubicBezTo>
                    <a:pt x="113" y="787"/>
                    <a:pt x="204" y="651"/>
                    <a:pt x="317" y="560"/>
                  </a:cubicBezTo>
                  <a:lnTo>
                    <a:pt x="1177" y="85"/>
                  </a:lnTo>
                  <a:cubicBezTo>
                    <a:pt x="1188" y="74"/>
                    <a:pt x="1211" y="68"/>
                    <a:pt x="1237" y="68"/>
                  </a:cubicBezTo>
                  <a:cubicBezTo>
                    <a:pt x="1262" y="68"/>
                    <a:pt x="1290" y="74"/>
                    <a:pt x="1313" y="85"/>
                  </a:cubicBezTo>
                  <a:lnTo>
                    <a:pt x="1200" y="17"/>
                  </a:lnTo>
                  <a:cubicBezTo>
                    <a:pt x="1177" y="6"/>
                    <a:pt x="11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5" name="Google Shape;447;p2">
              <a:extLst>
                <a:ext uri="{FF2B5EF4-FFF2-40B4-BE49-F238E27FC236}">
                  <a16:creationId xmlns:a16="http://schemas.microsoft.com/office/drawing/2014/main" id="{9B8579C5-7B4D-B38B-D035-E4AFB144D7F0}"/>
                </a:ext>
              </a:extLst>
            </p:cNvPr>
            <p:cNvSpPr/>
            <p:nvPr/>
          </p:nvSpPr>
          <p:spPr>
            <a:xfrm>
              <a:off x="9205719" y="15894779"/>
              <a:ext cx="255259" cy="609056"/>
            </a:xfrm>
            <a:custGeom>
              <a:avLst/>
              <a:gdLst/>
              <a:ahLst/>
              <a:cxnLst/>
              <a:rect l="l" t="t" r="r" b="b"/>
              <a:pathLst>
                <a:path w="1246" h="2973" extrusionOk="0">
                  <a:moveTo>
                    <a:pt x="1125" y="0"/>
                  </a:moveTo>
                  <a:cubicBezTo>
                    <a:pt x="1099" y="0"/>
                    <a:pt x="1071" y="9"/>
                    <a:pt x="1042" y="26"/>
                  </a:cubicBezTo>
                  <a:lnTo>
                    <a:pt x="204" y="502"/>
                  </a:lnTo>
                  <a:cubicBezTo>
                    <a:pt x="69" y="592"/>
                    <a:pt x="1" y="728"/>
                    <a:pt x="1" y="886"/>
                  </a:cubicBezTo>
                  <a:lnTo>
                    <a:pt x="1" y="2810"/>
                  </a:lnTo>
                  <a:cubicBezTo>
                    <a:pt x="1" y="2910"/>
                    <a:pt x="49" y="2973"/>
                    <a:pt x="120" y="2973"/>
                  </a:cubicBezTo>
                  <a:cubicBezTo>
                    <a:pt x="145" y="2973"/>
                    <a:pt x="174" y="2964"/>
                    <a:pt x="204" y="2946"/>
                  </a:cubicBezTo>
                  <a:lnTo>
                    <a:pt x="1042" y="2471"/>
                  </a:lnTo>
                  <a:cubicBezTo>
                    <a:pt x="1177" y="2380"/>
                    <a:pt x="1245" y="2244"/>
                    <a:pt x="1245" y="2086"/>
                  </a:cubicBezTo>
                  <a:lnTo>
                    <a:pt x="1245" y="185"/>
                  </a:lnTo>
                  <a:cubicBezTo>
                    <a:pt x="1245" y="68"/>
                    <a:pt x="1196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6" name="Google Shape;448;p2">
              <a:extLst>
                <a:ext uri="{FF2B5EF4-FFF2-40B4-BE49-F238E27FC236}">
                  <a16:creationId xmlns:a16="http://schemas.microsoft.com/office/drawing/2014/main" id="{F3FFDC07-AD1B-29E7-929C-089F6E9ED393}"/>
                </a:ext>
              </a:extLst>
            </p:cNvPr>
            <p:cNvSpPr/>
            <p:nvPr/>
          </p:nvSpPr>
          <p:spPr>
            <a:xfrm>
              <a:off x="9154708" y="16178310"/>
              <a:ext cx="32778" cy="153237"/>
            </a:xfrm>
            <a:custGeom>
              <a:avLst/>
              <a:gdLst/>
              <a:ahLst/>
              <a:cxnLst/>
              <a:rect l="l" t="t" r="r" b="b"/>
              <a:pathLst>
                <a:path w="160" h="748" extrusionOk="0">
                  <a:moveTo>
                    <a:pt x="46" y="0"/>
                  </a:moveTo>
                  <a:lnTo>
                    <a:pt x="46" y="91"/>
                  </a:lnTo>
                  <a:cubicBezTo>
                    <a:pt x="46" y="159"/>
                    <a:pt x="1" y="295"/>
                    <a:pt x="1" y="385"/>
                  </a:cubicBezTo>
                  <a:cubicBezTo>
                    <a:pt x="1" y="476"/>
                    <a:pt x="46" y="544"/>
                    <a:pt x="46" y="611"/>
                  </a:cubicBezTo>
                  <a:lnTo>
                    <a:pt x="46" y="679"/>
                  </a:lnTo>
                  <a:lnTo>
                    <a:pt x="159" y="747"/>
                  </a:lnTo>
                  <a:lnTo>
                    <a:pt x="159" y="634"/>
                  </a:lnTo>
                  <a:cubicBezTo>
                    <a:pt x="159" y="566"/>
                    <a:pt x="114" y="498"/>
                    <a:pt x="114" y="408"/>
                  </a:cubicBezTo>
                  <a:cubicBezTo>
                    <a:pt x="114" y="317"/>
                    <a:pt x="159" y="204"/>
                    <a:pt x="159" y="136"/>
                  </a:cubicBezTo>
                  <a:lnTo>
                    <a:pt x="15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7" name="Google Shape;449;p2">
              <a:extLst>
                <a:ext uri="{FF2B5EF4-FFF2-40B4-BE49-F238E27FC236}">
                  <a16:creationId xmlns:a16="http://schemas.microsoft.com/office/drawing/2014/main" id="{E439AF91-3D57-DD40-5C8F-D82FB03F4E63}"/>
                </a:ext>
              </a:extLst>
            </p:cNvPr>
            <p:cNvSpPr/>
            <p:nvPr/>
          </p:nvSpPr>
          <p:spPr>
            <a:xfrm>
              <a:off x="9224362" y="15932473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8" name="Google Shape;450;p2">
              <a:extLst>
                <a:ext uri="{FF2B5EF4-FFF2-40B4-BE49-F238E27FC236}">
                  <a16:creationId xmlns:a16="http://schemas.microsoft.com/office/drawing/2014/main" id="{FA834DFB-EA46-0A27-B073-180AF48548C9}"/>
                </a:ext>
              </a:extLst>
            </p:cNvPr>
            <p:cNvSpPr/>
            <p:nvPr/>
          </p:nvSpPr>
          <p:spPr>
            <a:xfrm>
              <a:off x="9224362" y="16020565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9" name="Google Shape;451;p2">
              <a:extLst>
                <a:ext uri="{FF2B5EF4-FFF2-40B4-BE49-F238E27FC236}">
                  <a16:creationId xmlns:a16="http://schemas.microsoft.com/office/drawing/2014/main" id="{EFA4F392-D366-AA37-A9DF-DCB80928C0E7}"/>
                </a:ext>
              </a:extLst>
            </p:cNvPr>
            <p:cNvSpPr/>
            <p:nvPr/>
          </p:nvSpPr>
          <p:spPr>
            <a:xfrm>
              <a:off x="9224362" y="16108656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27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04" y="544"/>
                    <a:pt x="159" y="521"/>
                    <a:pt x="113" y="567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499"/>
                    <a:pt x="770" y="431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40"/>
                  </a:lnTo>
                  <a:cubicBezTo>
                    <a:pt x="1086" y="318"/>
                    <a:pt x="1086" y="272"/>
                    <a:pt x="1086" y="250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0" name="Google Shape;452;p2">
              <a:extLst>
                <a:ext uri="{FF2B5EF4-FFF2-40B4-BE49-F238E27FC236}">
                  <a16:creationId xmlns:a16="http://schemas.microsoft.com/office/drawing/2014/main" id="{A86ED8EF-B5FD-3807-FBCE-26F1725EA268}"/>
                </a:ext>
              </a:extLst>
            </p:cNvPr>
            <p:cNvSpPr/>
            <p:nvPr/>
          </p:nvSpPr>
          <p:spPr>
            <a:xfrm>
              <a:off x="9224362" y="16196747"/>
              <a:ext cx="222686" cy="190317"/>
            </a:xfrm>
            <a:custGeom>
              <a:avLst/>
              <a:gdLst/>
              <a:ahLst/>
              <a:cxnLst/>
              <a:rect l="l" t="t" r="r" b="b"/>
              <a:pathLst>
                <a:path w="1087" h="929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906"/>
                  </a:lnTo>
                  <a:cubicBezTo>
                    <a:pt x="0" y="929"/>
                    <a:pt x="23" y="929"/>
                    <a:pt x="45" y="929"/>
                  </a:cubicBezTo>
                  <a:lnTo>
                    <a:pt x="113" y="884"/>
                  </a:lnTo>
                  <a:cubicBezTo>
                    <a:pt x="159" y="861"/>
                    <a:pt x="204" y="793"/>
                    <a:pt x="294" y="725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521"/>
                    <a:pt x="770" y="431"/>
                    <a:pt x="815" y="408"/>
                  </a:cubicBezTo>
                  <a:cubicBezTo>
                    <a:pt x="860" y="408"/>
                    <a:pt x="928" y="408"/>
                    <a:pt x="996" y="386"/>
                  </a:cubicBezTo>
                  <a:lnTo>
                    <a:pt x="1064" y="340"/>
                  </a:lnTo>
                  <a:cubicBezTo>
                    <a:pt x="1086" y="318"/>
                    <a:pt x="1086" y="295"/>
                    <a:pt x="1086" y="272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1" name="Google Shape;453;p2">
              <a:extLst>
                <a:ext uri="{FF2B5EF4-FFF2-40B4-BE49-F238E27FC236}">
                  <a16:creationId xmlns:a16="http://schemas.microsoft.com/office/drawing/2014/main" id="{ED86FBD6-3F36-C4F1-34E8-56392C8004C5}"/>
                </a:ext>
              </a:extLst>
            </p:cNvPr>
            <p:cNvSpPr/>
            <p:nvPr/>
          </p:nvSpPr>
          <p:spPr>
            <a:xfrm>
              <a:off x="9224362" y="16284839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3"/>
                  </a:cubicBezTo>
                  <a:cubicBezTo>
                    <a:pt x="317" y="680"/>
                    <a:pt x="475" y="567"/>
                    <a:pt x="543" y="544"/>
                  </a:cubicBezTo>
                  <a:cubicBezTo>
                    <a:pt x="634" y="499"/>
                    <a:pt x="724" y="454"/>
                    <a:pt x="815" y="408"/>
                  </a:cubicBezTo>
                  <a:cubicBezTo>
                    <a:pt x="860" y="386"/>
                    <a:pt x="888" y="386"/>
                    <a:pt x="914" y="386"/>
                  </a:cubicBezTo>
                  <a:cubicBezTo>
                    <a:pt x="939" y="386"/>
                    <a:pt x="962" y="386"/>
                    <a:pt x="996" y="363"/>
                  </a:cubicBezTo>
                  <a:lnTo>
                    <a:pt x="1064" y="318"/>
                  </a:lnTo>
                  <a:cubicBezTo>
                    <a:pt x="1064" y="318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2" name="Google Shape;454;p2">
              <a:extLst>
                <a:ext uri="{FF2B5EF4-FFF2-40B4-BE49-F238E27FC236}">
                  <a16:creationId xmlns:a16="http://schemas.microsoft.com/office/drawing/2014/main" id="{98389EFD-EEAA-FB2C-62FC-AB2EEACFAAB2}"/>
                </a:ext>
              </a:extLst>
            </p:cNvPr>
            <p:cNvSpPr/>
            <p:nvPr/>
          </p:nvSpPr>
          <p:spPr>
            <a:xfrm>
              <a:off x="9303029" y="15946404"/>
              <a:ext cx="65146" cy="65146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318" y="1"/>
                  </a:moveTo>
                  <a:lnTo>
                    <a:pt x="1" y="182"/>
                  </a:lnTo>
                  <a:lnTo>
                    <a:pt x="1" y="318"/>
                  </a:lnTo>
                  <a:lnTo>
                    <a:pt x="318" y="13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3" name="Google Shape;455;p2">
              <a:extLst>
                <a:ext uri="{FF2B5EF4-FFF2-40B4-BE49-F238E27FC236}">
                  <a16:creationId xmlns:a16="http://schemas.microsoft.com/office/drawing/2014/main" id="{C3027D62-29F8-9154-85FA-EC24CD619DA5}"/>
                </a:ext>
              </a:extLst>
            </p:cNvPr>
            <p:cNvSpPr/>
            <p:nvPr/>
          </p:nvSpPr>
          <p:spPr>
            <a:xfrm>
              <a:off x="9150201" y="15909324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46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4" name="Google Shape;456;p2">
              <a:extLst>
                <a:ext uri="{FF2B5EF4-FFF2-40B4-BE49-F238E27FC236}">
                  <a16:creationId xmlns:a16="http://schemas.microsoft.com/office/drawing/2014/main" id="{AC5EC0A0-AF2D-CF7B-0D3C-FE1CEB7D0A80}"/>
                </a:ext>
              </a:extLst>
            </p:cNvPr>
            <p:cNvSpPr/>
            <p:nvPr/>
          </p:nvSpPr>
          <p:spPr>
            <a:xfrm>
              <a:off x="9150201" y="15895393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113" y="1"/>
                  </a:moveTo>
                  <a:cubicBezTo>
                    <a:pt x="68" y="1"/>
                    <a:pt x="0" y="23"/>
                    <a:pt x="0" y="69"/>
                  </a:cubicBez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69"/>
                  </a:cubicBezTo>
                  <a:cubicBezTo>
                    <a:pt x="249" y="23"/>
                    <a:pt x="18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5" name="Google Shape;457;p2">
              <a:extLst>
                <a:ext uri="{FF2B5EF4-FFF2-40B4-BE49-F238E27FC236}">
                  <a16:creationId xmlns:a16="http://schemas.microsoft.com/office/drawing/2014/main" id="{B8EE474C-6016-8362-29B5-D416E38E1A5A}"/>
                </a:ext>
              </a:extLst>
            </p:cNvPr>
            <p:cNvSpPr/>
            <p:nvPr/>
          </p:nvSpPr>
          <p:spPr>
            <a:xfrm>
              <a:off x="9247499" y="15849074"/>
              <a:ext cx="51000" cy="28075"/>
            </a:xfrm>
            <a:custGeom>
              <a:avLst/>
              <a:gdLst/>
              <a:ahLst/>
              <a:cxnLst/>
              <a:rect l="l" t="t" r="r" b="b"/>
              <a:pathLst>
                <a:path w="227" h="114" extrusionOk="0">
                  <a:moveTo>
                    <a:pt x="0" y="0"/>
                  </a:moveTo>
                  <a:lnTo>
                    <a:pt x="0" y="68"/>
                  </a:lnTo>
                  <a:cubicBezTo>
                    <a:pt x="0" y="91"/>
                    <a:pt x="46" y="113"/>
                    <a:pt x="113" y="113"/>
                  </a:cubicBezTo>
                  <a:cubicBezTo>
                    <a:pt x="181" y="113"/>
                    <a:pt x="227" y="91"/>
                    <a:pt x="227" y="68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6" name="Google Shape;458;p2">
              <a:extLst>
                <a:ext uri="{FF2B5EF4-FFF2-40B4-BE49-F238E27FC236}">
                  <a16:creationId xmlns:a16="http://schemas.microsoft.com/office/drawing/2014/main" id="{8A8AA130-EA9C-A20B-6D9C-406558DA7753}"/>
                </a:ext>
              </a:extLst>
            </p:cNvPr>
            <p:cNvSpPr/>
            <p:nvPr/>
          </p:nvSpPr>
          <p:spPr>
            <a:xfrm>
              <a:off x="9247511" y="15839875"/>
              <a:ext cx="51216" cy="28066"/>
            </a:xfrm>
            <a:custGeom>
              <a:avLst/>
              <a:gdLst/>
              <a:ahLst/>
              <a:cxnLst/>
              <a:rect l="l" t="t" r="r" b="b"/>
              <a:pathLst>
                <a:path w="250" h="137" extrusionOk="0">
                  <a:moveTo>
                    <a:pt x="113" y="0"/>
                  </a:moveTo>
                  <a:cubicBezTo>
                    <a:pt x="46" y="0"/>
                    <a:pt x="0" y="23"/>
                    <a:pt x="0" y="68"/>
                  </a:cubicBezTo>
                  <a:cubicBezTo>
                    <a:pt x="0" y="113"/>
                    <a:pt x="46" y="136"/>
                    <a:pt x="113" y="136"/>
                  </a:cubicBezTo>
                  <a:cubicBezTo>
                    <a:pt x="181" y="136"/>
                    <a:pt x="249" y="91"/>
                    <a:pt x="249" y="68"/>
                  </a:cubicBezTo>
                  <a:cubicBezTo>
                    <a:pt x="249" y="23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7" name="Google Shape;459;p2">
              <a:extLst>
                <a:ext uri="{FF2B5EF4-FFF2-40B4-BE49-F238E27FC236}">
                  <a16:creationId xmlns:a16="http://schemas.microsoft.com/office/drawing/2014/main" id="{64649E8C-F843-B682-C694-D0C3954F1862}"/>
                </a:ext>
              </a:extLst>
            </p:cNvPr>
            <p:cNvSpPr/>
            <p:nvPr/>
          </p:nvSpPr>
          <p:spPr>
            <a:xfrm>
              <a:off x="9168639" y="15563924"/>
              <a:ext cx="111445" cy="345603"/>
            </a:xfrm>
            <a:custGeom>
              <a:avLst/>
              <a:gdLst/>
              <a:ahLst/>
              <a:cxnLst/>
              <a:rect l="l" t="t" r="r" b="b"/>
              <a:pathLst>
                <a:path w="544" h="1687" extrusionOk="0">
                  <a:moveTo>
                    <a:pt x="385" y="1"/>
                  </a:moveTo>
                  <a:cubicBezTo>
                    <a:pt x="363" y="1"/>
                    <a:pt x="340" y="12"/>
                    <a:pt x="317" y="35"/>
                  </a:cubicBezTo>
                  <a:lnTo>
                    <a:pt x="204" y="80"/>
                  </a:lnTo>
                  <a:cubicBezTo>
                    <a:pt x="68" y="170"/>
                    <a:pt x="1" y="306"/>
                    <a:pt x="1" y="465"/>
                  </a:cubicBezTo>
                  <a:lnTo>
                    <a:pt x="1" y="1664"/>
                  </a:lnTo>
                  <a:cubicBezTo>
                    <a:pt x="1" y="1664"/>
                    <a:pt x="1" y="1687"/>
                    <a:pt x="46" y="1687"/>
                  </a:cubicBezTo>
                  <a:cubicBezTo>
                    <a:pt x="68" y="1687"/>
                    <a:pt x="68" y="1687"/>
                    <a:pt x="68" y="1664"/>
                  </a:cubicBezTo>
                  <a:lnTo>
                    <a:pt x="68" y="465"/>
                  </a:lnTo>
                  <a:cubicBezTo>
                    <a:pt x="91" y="351"/>
                    <a:pt x="136" y="238"/>
                    <a:pt x="250" y="170"/>
                  </a:cubicBezTo>
                  <a:lnTo>
                    <a:pt x="340" y="102"/>
                  </a:lnTo>
                  <a:lnTo>
                    <a:pt x="408" y="102"/>
                  </a:lnTo>
                  <a:cubicBezTo>
                    <a:pt x="431" y="102"/>
                    <a:pt x="453" y="148"/>
                    <a:pt x="453" y="193"/>
                  </a:cubicBezTo>
                  <a:lnTo>
                    <a:pt x="453" y="1393"/>
                  </a:lnTo>
                  <a:cubicBezTo>
                    <a:pt x="453" y="1393"/>
                    <a:pt x="476" y="1415"/>
                    <a:pt x="498" y="1415"/>
                  </a:cubicBezTo>
                  <a:cubicBezTo>
                    <a:pt x="521" y="1415"/>
                    <a:pt x="544" y="1415"/>
                    <a:pt x="544" y="1393"/>
                  </a:cubicBezTo>
                  <a:lnTo>
                    <a:pt x="544" y="193"/>
                  </a:lnTo>
                  <a:cubicBezTo>
                    <a:pt x="544" y="125"/>
                    <a:pt x="521" y="57"/>
                    <a:pt x="453" y="35"/>
                  </a:cubicBezTo>
                  <a:cubicBezTo>
                    <a:pt x="431" y="12"/>
                    <a:pt x="408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8" name="Google Shape;460;p2">
              <a:extLst>
                <a:ext uri="{FF2B5EF4-FFF2-40B4-BE49-F238E27FC236}">
                  <a16:creationId xmlns:a16="http://schemas.microsoft.com/office/drawing/2014/main" id="{FB450EB9-2C91-030C-2AD2-F5FA1EF85E92}"/>
                </a:ext>
              </a:extLst>
            </p:cNvPr>
            <p:cNvSpPr/>
            <p:nvPr/>
          </p:nvSpPr>
          <p:spPr>
            <a:xfrm>
              <a:off x="9015606" y="15492017"/>
              <a:ext cx="241328" cy="149754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182" y="1"/>
                  </a:moveTo>
                  <a:cubicBezTo>
                    <a:pt x="182" y="1"/>
                    <a:pt x="1" y="227"/>
                    <a:pt x="69" y="386"/>
                  </a:cubicBezTo>
                  <a:cubicBezTo>
                    <a:pt x="91" y="453"/>
                    <a:pt x="182" y="476"/>
                    <a:pt x="318" y="476"/>
                  </a:cubicBezTo>
                  <a:cubicBezTo>
                    <a:pt x="385" y="499"/>
                    <a:pt x="521" y="499"/>
                    <a:pt x="567" y="499"/>
                  </a:cubicBezTo>
                  <a:cubicBezTo>
                    <a:pt x="612" y="499"/>
                    <a:pt x="634" y="499"/>
                    <a:pt x="657" y="544"/>
                  </a:cubicBezTo>
                  <a:cubicBezTo>
                    <a:pt x="680" y="589"/>
                    <a:pt x="725" y="635"/>
                    <a:pt x="770" y="680"/>
                  </a:cubicBezTo>
                  <a:cubicBezTo>
                    <a:pt x="770" y="680"/>
                    <a:pt x="793" y="612"/>
                    <a:pt x="815" y="589"/>
                  </a:cubicBezTo>
                  <a:cubicBezTo>
                    <a:pt x="838" y="589"/>
                    <a:pt x="883" y="635"/>
                    <a:pt x="883" y="657"/>
                  </a:cubicBezTo>
                  <a:cubicBezTo>
                    <a:pt x="861" y="680"/>
                    <a:pt x="861" y="702"/>
                    <a:pt x="838" y="725"/>
                  </a:cubicBezTo>
                  <a:cubicBezTo>
                    <a:pt x="854" y="729"/>
                    <a:pt x="870" y="731"/>
                    <a:pt x="886" y="731"/>
                  </a:cubicBezTo>
                  <a:cubicBezTo>
                    <a:pt x="960" y="731"/>
                    <a:pt x="1031" y="690"/>
                    <a:pt x="1087" y="635"/>
                  </a:cubicBezTo>
                  <a:cubicBezTo>
                    <a:pt x="1178" y="499"/>
                    <a:pt x="1132" y="431"/>
                    <a:pt x="997" y="363"/>
                  </a:cubicBezTo>
                  <a:cubicBezTo>
                    <a:pt x="838" y="295"/>
                    <a:pt x="680" y="227"/>
                    <a:pt x="544" y="159"/>
                  </a:cubicBezTo>
                  <a:cubicBezTo>
                    <a:pt x="431" y="91"/>
                    <a:pt x="318" y="46"/>
                    <a:pt x="182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9" name="Google Shape;461;p2">
              <a:extLst>
                <a:ext uri="{FF2B5EF4-FFF2-40B4-BE49-F238E27FC236}">
                  <a16:creationId xmlns:a16="http://schemas.microsoft.com/office/drawing/2014/main" id="{FBA5088E-77B5-A7FE-2E32-E5A033B688C7}"/>
                </a:ext>
              </a:extLst>
            </p:cNvPr>
            <p:cNvSpPr/>
            <p:nvPr/>
          </p:nvSpPr>
          <p:spPr>
            <a:xfrm>
              <a:off x="8969307" y="15227743"/>
              <a:ext cx="102226" cy="343350"/>
            </a:xfrm>
            <a:custGeom>
              <a:avLst/>
              <a:gdLst/>
              <a:ahLst/>
              <a:cxnLst/>
              <a:rect l="l" t="t" r="r" b="b"/>
              <a:pathLst>
                <a:path w="499" h="1676" extrusionOk="0">
                  <a:moveTo>
                    <a:pt x="136" y="1"/>
                  </a:moveTo>
                  <a:lnTo>
                    <a:pt x="0" y="318"/>
                  </a:lnTo>
                  <a:cubicBezTo>
                    <a:pt x="0" y="318"/>
                    <a:pt x="23" y="929"/>
                    <a:pt x="68" y="1540"/>
                  </a:cubicBezTo>
                  <a:cubicBezTo>
                    <a:pt x="91" y="1608"/>
                    <a:pt x="159" y="1653"/>
                    <a:pt x="227" y="1676"/>
                  </a:cubicBezTo>
                  <a:cubicBezTo>
                    <a:pt x="317" y="1676"/>
                    <a:pt x="430" y="1630"/>
                    <a:pt x="476" y="1540"/>
                  </a:cubicBezTo>
                  <a:cubicBezTo>
                    <a:pt x="498" y="1155"/>
                    <a:pt x="498" y="770"/>
                    <a:pt x="453" y="408"/>
                  </a:cubicBezTo>
                  <a:cubicBezTo>
                    <a:pt x="385" y="250"/>
                    <a:pt x="272" y="114"/>
                    <a:pt x="136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0" name="Google Shape;462;p2">
              <a:extLst>
                <a:ext uri="{FF2B5EF4-FFF2-40B4-BE49-F238E27FC236}">
                  <a16:creationId xmlns:a16="http://schemas.microsoft.com/office/drawing/2014/main" id="{9E45E3E5-17AC-6BD1-0C56-0B34F99827C1}"/>
                </a:ext>
              </a:extLst>
            </p:cNvPr>
            <p:cNvSpPr/>
            <p:nvPr/>
          </p:nvSpPr>
          <p:spPr>
            <a:xfrm>
              <a:off x="8630874" y="15969554"/>
              <a:ext cx="268984" cy="478149"/>
            </a:xfrm>
            <a:custGeom>
              <a:avLst/>
              <a:gdLst/>
              <a:ahLst/>
              <a:cxnLst/>
              <a:rect l="l" t="t" r="r" b="b"/>
              <a:pathLst>
                <a:path w="1313" h="2334" extrusionOk="0">
                  <a:moveTo>
                    <a:pt x="815" y="1"/>
                  </a:moveTo>
                  <a:cubicBezTo>
                    <a:pt x="498" y="137"/>
                    <a:pt x="362" y="703"/>
                    <a:pt x="317" y="929"/>
                  </a:cubicBezTo>
                  <a:cubicBezTo>
                    <a:pt x="294" y="1110"/>
                    <a:pt x="249" y="1314"/>
                    <a:pt x="204" y="1495"/>
                  </a:cubicBezTo>
                  <a:cubicBezTo>
                    <a:pt x="181" y="1563"/>
                    <a:pt x="91" y="1563"/>
                    <a:pt x="46" y="1608"/>
                  </a:cubicBezTo>
                  <a:cubicBezTo>
                    <a:pt x="0" y="1676"/>
                    <a:pt x="68" y="1766"/>
                    <a:pt x="91" y="1834"/>
                  </a:cubicBezTo>
                  <a:cubicBezTo>
                    <a:pt x="91" y="2015"/>
                    <a:pt x="181" y="2174"/>
                    <a:pt x="340" y="2287"/>
                  </a:cubicBezTo>
                  <a:cubicBezTo>
                    <a:pt x="379" y="2316"/>
                    <a:pt x="419" y="2333"/>
                    <a:pt x="455" y="2333"/>
                  </a:cubicBezTo>
                  <a:cubicBezTo>
                    <a:pt x="501" y="2333"/>
                    <a:pt x="541" y="2305"/>
                    <a:pt x="566" y="2242"/>
                  </a:cubicBezTo>
                  <a:cubicBezTo>
                    <a:pt x="589" y="2151"/>
                    <a:pt x="589" y="2151"/>
                    <a:pt x="543" y="2083"/>
                  </a:cubicBezTo>
                  <a:cubicBezTo>
                    <a:pt x="476" y="1947"/>
                    <a:pt x="430" y="1811"/>
                    <a:pt x="430" y="1653"/>
                  </a:cubicBezTo>
                  <a:cubicBezTo>
                    <a:pt x="634" y="1223"/>
                    <a:pt x="883" y="838"/>
                    <a:pt x="1177" y="454"/>
                  </a:cubicBezTo>
                  <a:cubicBezTo>
                    <a:pt x="1222" y="408"/>
                    <a:pt x="1245" y="340"/>
                    <a:pt x="1290" y="273"/>
                  </a:cubicBezTo>
                  <a:cubicBezTo>
                    <a:pt x="1313" y="227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1" name="Google Shape;463;p2">
              <a:extLst>
                <a:ext uri="{FF2B5EF4-FFF2-40B4-BE49-F238E27FC236}">
                  <a16:creationId xmlns:a16="http://schemas.microsoft.com/office/drawing/2014/main" id="{084CF4A5-BD64-AE1E-8E41-FBCAFFD664E1}"/>
                </a:ext>
              </a:extLst>
            </p:cNvPr>
            <p:cNvSpPr/>
            <p:nvPr/>
          </p:nvSpPr>
          <p:spPr>
            <a:xfrm>
              <a:off x="8969307" y="16437872"/>
              <a:ext cx="218179" cy="167168"/>
            </a:xfrm>
            <a:custGeom>
              <a:avLst/>
              <a:gdLst/>
              <a:ahLst/>
              <a:cxnLst/>
              <a:rect l="l" t="t" r="r" b="b"/>
              <a:pathLst>
                <a:path w="1065" h="816" extrusionOk="0">
                  <a:moveTo>
                    <a:pt x="521" y="1"/>
                  </a:moveTo>
                  <a:lnTo>
                    <a:pt x="136" y="114"/>
                  </a:lnTo>
                  <a:cubicBezTo>
                    <a:pt x="136" y="182"/>
                    <a:pt x="114" y="272"/>
                    <a:pt x="68" y="363"/>
                  </a:cubicBezTo>
                  <a:cubicBezTo>
                    <a:pt x="0" y="453"/>
                    <a:pt x="114" y="521"/>
                    <a:pt x="340" y="634"/>
                  </a:cubicBezTo>
                  <a:cubicBezTo>
                    <a:pt x="566" y="770"/>
                    <a:pt x="611" y="816"/>
                    <a:pt x="725" y="816"/>
                  </a:cubicBezTo>
                  <a:cubicBezTo>
                    <a:pt x="838" y="816"/>
                    <a:pt x="1064" y="816"/>
                    <a:pt x="906" y="634"/>
                  </a:cubicBezTo>
                  <a:cubicBezTo>
                    <a:pt x="793" y="544"/>
                    <a:pt x="702" y="431"/>
                    <a:pt x="589" y="340"/>
                  </a:cubicBezTo>
                  <a:cubicBezTo>
                    <a:pt x="544" y="227"/>
                    <a:pt x="521" y="114"/>
                    <a:pt x="521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2" name="Google Shape;464;p2">
              <a:extLst>
                <a:ext uri="{FF2B5EF4-FFF2-40B4-BE49-F238E27FC236}">
                  <a16:creationId xmlns:a16="http://schemas.microsoft.com/office/drawing/2014/main" id="{F80905AB-233E-AB62-5B1E-47ADE01A3B42}"/>
                </a:ext>
              </a:extLst>
            </p:cNvPr>
            <p:cNvSpPr/>
            <p:nvPr/>
          </p:nvSpPr>
          <p:spPr>
            <a:xfrm>
              <a:off x="8969307" y="16498102"/>
              <a:ext cx="231904" cy="134800"/>
            </a:xfrm>
            <a:custGeom>
              <a:avLst/>
              <a:gdLst/>
              <a:ahLst/>
              <a:cxnLst/>
              <a:rect l="l" t="t" r="r" b="b"/>
              <a:pathLst>
                <a:path w="1132" h="658" extrusionOk="0">
                  <a:moveTo>
                    <a:pt x="91" y="1"/>
                  </a:moveTo>
                  <a:cubicBezTo>
                    <a:pt x="91" y="1"/>
                    <a:pt x="46" y="92"/>
                    <a:pt x="23" y="182"/>
                  </a:cubicBezTo>
                  <a:cubicBezTo>
                    <a:pt x="0" y="250"/>
                    <a:pt x="204" y="340"/>
                    <a:pt x="317" y="408"/>
                  </a:cubicBezTo>
                  <a:cubicBezTo>
                    <a:pt x="408" y="454"/>
                    <a:pt x="589" y="657"/>
                    <a:pt x="793" y="657"/>
                  </a:cubicBezTo>
                  <a:cubicBezTo>
                    <a:pt x="1019" y="635"/>
                    <a:pt x="1132" y="499"/>
                    <a:pt x="1041" y="408"/>
                  </a:cubicBezTo>
                  <a:cubicBezTo>
                    <a:pt x="996" y="340"/>
                    <a:pt x="928" y="295"/>
                    <a:pt x="838" y="273"/>
                  </a:cubicBezTo>
                  <a:lnTo>
                    <a:pt x="838" y="273"/>
                  </a:lnTo>
                  <a:cubicBezTo>
                    <a:pt x="838" y="273"/>
                    <a:pt x="883" y="386"/>
                    <a:pt x="725" y="386"/>
                  </a:cubicBezTo>
                  <a:cubicBezTo>
                    <a:pt x="566" y="386"/>
                    <a:pt x="430" y="318"/>
                    <a:pt x="317" y="227"/>
                  </a:cubicBezTo>
                  <a:cubicBezTo>
                    <a:pt x="159" y="114"/>
                    <a:pt x="22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3" name="Google Shape;465;p2">
              <a:extLst>
                <a:ext uri="{FF2B5EF4-FFF2-40B4-BE49-F238E27FC236}">
                  <a16:creationId xmlns:a16="http://schemas.microsoft.com/office/drawing/2014/main" id="{71B78593-CB7B-E91D-EC32-3E09D6D6E9F3}"/>
                </a:ext>
              </a:extLst>
            </p:cNvPr>
            <p:cNvSpPr/>
            <p:nvPr/>
          </p:nvSpPr>
          <p:spPr>
            <a:xfrm>
              <a:off x="8654023" y="15552451"/>
              <a:ext cx="389648" cy="772127"/>
            </a:xfrm>
            <a:custGeom>
              <a:avLst/>
              <a:gdLst/>
              <a:ahLst/>
              <a:cxnLst/>
              <a:rect l="l" t="t" r="r" b="b"/>
              <a:pathLst>
                <a:path w="1902" h="3769" extrusionOk="0">
                  <a:moveTo>
                    <a:pt x="1788" y="0"/>
                  </a:moveTo>
                  <a:cubicBezTo>
                    <a:pt x="1675" y="91"/>
                    <a:pt x="1426" y="430"/>
                    <a:pt x="1313" y="430"/>
                  </a:cubicBezTo>
                  <a:cubicBezTo>
                    <a:pt x="1256" y="441"/>
                    <a:pt x="1206" y="447"/>
                    <a:pt x="1155" y="447"/>
                  </a:cubicBezTo>
                  <a:cubicBezTo>
                    <a:pt x="1104" y="447"/>
                    <a:pt x="1053" y="441"/>
                    <a:pt x="996" y="430"/>
                  </a:cubicBezTo>
                  <a:cubicBezTo>
                    <a:pt x="883" y="566"/>
                    <a:pt x="793" y="543"/>
                    <a:pt x="725" y="702"/>
                  </a:cubicBezTo>
                  <a:cubicBezTo>
                    <a:pt x="657" y="905"/>
                    <a:pt x="634" y="1109"/>
                    <a:pt x="657" y="1313"/>
                  </a:cubicBezTo>
                  <a:cubicBezTo>
                    <a:pt x="611" y="1516"/>
                    <a:pt x="589" y="1743"/>
                    <a:pt x="611" y="1946"/>
                  </a:cubicBezTo>
                  <a:cubicBezTo>
                    <a:pt x="317" y="2241"/>
                    <a:pt x="23" y="3372"/>
                    <a:pt x="0" y="3531"/>
                  </a:cubicBezTo>
                  <a:cubicBezTo>
                    <a:pt x="57" y="3681"/>
                    <a:pt x="191" y="3769"/>
                    <a:pt x="338" y="3769"/>
                  </a:cubicBezTo>
                  <a:cubicBezTo>
                    <a:pt x="368" y="3769"/>
                    <a:pt x="399" y="3765"/>
                    <a:pt x="430" y="3757"/>
                  </a:cubicBezTo>
                  <a:cubicBezTo>
                    <a:pt x="611" y="3553"/>
                    <a:pt x="1336" y="2014"/>
                    <a:pt x="1404" y="1924"/>
                  </a:cubicBezTo>
                  <a:cubicBezTo>
                    <a:pt x="1607" y="1652"/>
                    <a:pt x="1766" y="1313"/>
                    <a:pt x="1834" y="973"/>
                  </a:cubicBezTo>
                  <a:cubicBezTo>
                    <a:pt x="1902" y="656"/>
                    <a:pt x="1879" y="317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4" name="Google Shape;466;p2">
              <a:extLst>
                <a:ext uri="{FF2B5EF4-FFF2-40B4-BE49-F238E27FC236}">
                  <a16:creationId xmlns:a16="http://schemas.microsoft.com/office/drawing/2014/main" id="{7662488C-F92E-21D5-144A-B780985DF9DC}"/>
                </a:ext>
              </a:extLst>
            </p:cNvPr>
            <p:cNvSpPr/>
            <p:nvPr/>
          </p:nvSpPr>
          <p:spPr>
            <a:xfrm>
              <a:off x="8728184" y="15598751"/>
              <a:ext cx="366499" cy="890332"/>
            </a:xfrm>
            <a:custGeom>
              <a:avLst/>
              <a:gdLst/>
              <a:ahLst/>
              <a:cxnLst/>
              <a:rect l="l" t="t" r="r" b="b"/>
              <a:pathLst>
                <a:path w="1789" h="4346" extrusionOk="0">
                  <a:moveTo>
                    <a:pt x="453" y="0"/>
                  </a:moveTo>
                  <a:cubicBezTo>
                    <a:pt x="204" y="317"/>
                    <a:pt x="1" y="815"/>
                    <a:pt x="295" y="1155"/>
                  </a:cubicBezTo>
                  <a:cubicBezTo>
                    <a:pt x="340" y="1404"/>
                    <a:pt x="431" y="1607"/>
                    <a:pt x="589" y="1811"/>
                  </a:cubicBezTo>
                  <a:cubicBezTo>
                    <a:pt x="702" y="1969"/>
                    <a:pt x="1019" y="2377"/>
                    <a:pt x="1019" y="2377"/>
                  </a:cubicBezTo>
                  <a:cubicBezTo>
                    <a:pt x="951" y="2580"/>
                    <a:pt x="928" y="2807"/>
                    <a:pt x="974" y="3010"/>
                  </a:cubicBezTo>
                  <a:cubicBezTo>
                    <a:pt x="1019" y="3395"/>
                    <a:pt x="1200" y="4278"/>
                    <a:pt x="1200" y="4278"/>
                  </a:cubicBezTo>
                  <a:cubicBezTo>
                    <a:pt x="1291" y="4323"/>
                    <a:pt x="1387" y="4346"/>
                    <a:pt x="1483" y="4346"/>
                  </a:cubicBezTo>
                  <a:cubicBezTo>
                    <a:pt x="1579" y="4346"/>
                    <a:pt x="1675" y="4323"/>
                    <a:pt x="1766" y="4278"/>
                  </a:cubicBezTo>
                  <a:cubicBezTo>
                    <a:pt x="1766" y="3373"/>
                    <a:pt x="1788" y="2445"/>
                    <a:pt x="1766" y="2264"/>
                  </a:cubicBezTo>
                  <a:cubicBezTo>
                    <a:pt x="1743" y="2060"/>
                    <a:pt x="1268" y="1019"/>
                    <a:pt x="1223" y="883"/>
                  </a:cubicBezTo>
                  <a:cubicBezTo>
                    <a:pt x="1313" y="747"/>
                    <a:pt x="1336" y="566"/>
                    <a:pt x="1313" y="408"/>
                  </a:cubicBezTo>
                  <a:cubicBezTo>
                    <a:pt x="1109" y="385"/>
                    <a:pt x="906" y="317"/>
                    <a:pt x="725" y="227"/>
                  </a:cubicBezTo>
                  <a:cubicBezTo>
                    <a:pt x="612" y="181"/>
                    <a:pt x="521" y="91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5" name="Google Shape;467;p2">
              <a:extLst>
                <a:ext uri="{FF2B5EF4-FFF2-40B4-BE49-F238E27FC236}">
                  <a16:creationId xmlns:a16="http://schemas.microsoft.com/office/drawing/2014/main" id="{83B1CEF6-7FBB-B85B-F7E4-D6B21088BFD2}"/>
                </a:ext>
              </a:extLst>
            </p:cNvPr>
            <p:cNvSpPr/>
            <p:nvPr/>
          </p:nvSpPr>
          <p:spPr>
            <a:xfrm>
              <a:off x="8788413" y="15233684"/>
              <a:ext cx="306269" cy="485524"/>
            </a:xfrm>
            <a:custGeom>
              <a:avLst/>
              <a:gdLst/>
              <a:ahLst/>
              <a:cxnLst/>
              <a:rect l="l" t="t" r="r" b="b"/>
              <a:pathLst>
                <a:path w="1495" h="2370" extrusionOk="0">
                  <a:moveTo>
                    <a:pt x="896" y="1"/>
                  </a:moveTo>
                  <a:cubicBezTo>
                    <a:pt x="858" y="1"/>
                    <a:pt x="730" y="47"/>
                    <a:pt x="385" y="266"/>
                  </a:cubicBezTo>
                  <a:cubicBezTo>
                    <a:pt x="182" y="357"/>
                    <a:pt x="23" y="538"/>
                    <a:pt x="1" y="764"/>
                  </a:cubicBezTo>
                  <a:cubicBezTo>
                    <a:pt x="23" y="968"/>
                    <a:pt x="69" y="1171"/>
                    <a:pt x="137" y="1352"/>
                  </a:cubicBezTo>
                  <a:cubicBezTo>
                    <a:pt x="159" y="1601"/>
                    <a:pt x="114" y="1828"/>
                    <a:pt x="46" y="2054"/>
                  </a:cubicBezTo>
                  <a:cubicBezTo>
                    <a:pt x="180" y="2255"/>
                    <a:pt x="401" y="2369"/>
                    <a:pt x="635" y="2369"/>
                  </a:cubicBezTo>
                  <a:cubicBezTo>
                    <a:pt x="717" y="2369"/>
                    <a:pt x="801" y="2355"/>
                    <a:pt x="883" y="2326"/>
                  </a:cubicBezTo>
                  <a:cubicBezTo>
                    <a:pt x="1155" y="2280"/>
                    <a:pt x="1223" y="2122"/>
                    <a:pt x="1223" y="1963"/>
                  </a:cubicBezTo>
                  <a:cubicBezTo>
                    <a:pt x="1200" y="1692"/>
                    <a:pt x="1246" y="1420"/>
                    <a:pt x="1313" y="1149"/>
                  </a:cubicBezTo>
                  <a:cubicBezTo>
                    <a:pt x="1359" y="1058"/>
                    <a:pt x="1494" y="945"/>
                    <a:pt x="1427" y="764"/>
                  </a:cubicBezTo>
                  <a:cubicBezTo>
                    <a:pt x="1359" y="606"/>
                    <a:pt x="1268" y="492"/>
                    <a:pt x="1178" y="357"/>
                  </a:cubicBezTo>
                  <a:cubicBezTo>
                    <a:pt x="1087" y="243"/>
                    <a:pt x="1019" y="130"/>
                    <a:pt x="906" y="17"/>
                  </a:cubicBezTo>
                  <a:cubicBezTo>
                    <a:pt x="913" y="10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6" name="Google Shape;468;p2">
              <a:extLst>
                <a:ext uri="{FF2B5EF4-FFF2-40B4-BE49-F238E27FC236}">
                  <a16:creationId xmlns:a16="http://schemas.microsoft.com/office/drawing/2014/main" id="{FB7C999E-9FC8-62DB-D654-4B5314E3AFA8}"/>
                </a:ext>
              </a:extLst>
            </p:cNvPr>
            <p:cNvSpPr/>
            <p:nvPr/>
          </p:nvSpPr>
          <p:spPr>
            <a:xfrm>
              <a:off x="8858067" y="15223236"/>
              <a:ext cx="157744" cy="180894"/>
            </a:xfrm>
            <a:custGeom>
              <a:avLst/>
              <a:gdLst/>
              <a:ahLst/>
              <a:cxnLst/>
              <a:rect l="l" t="t" r="r" b="b"/>
              <a:pathLst>
                <a:path w="770" h="883" extrusionOk="0">
                  <a:moveTo>
                    <a:pt x="136" y="0"/>
                  </a:moveTo>
                  <a:cubicBezTo>
                    <a:pt x="136" y="91"/>
                    <a:pt x="91" y="181"/>
                    <a:pt x="68" y="272"/>
                  </a:cubicBezTo>
                  <a:cubicBezTo>
                    <a:pt x="0" y="362"/>
                    <a:pt x="91" y="521"/>
                    <a:pt x="249" y="611"/>
                  </a:cubicBezTo>
                  <a:cubicBezTo>
                    <a:pt x="430" y="679"/>
                    <a:pt x="611" y="770"/>
                    <a:pt x="770" y="883"/>
                  </a:cubicBezTo>
                  <a:cubicBezTo>
                    <a:pt x="770" y="679"/>
                    <a:pt x="747" y="498"/>
                    <a:pt x="657" y="317"/>
                  </a:cubicBezTo>
                  <a:cubicBezTo>
                    <a:pt x="566" y="113"/>
                    <a:pt x="589" y="113"/>
                    <a:pt x="589" y="0"/>
                  </a:cubicBezTo>
                  <a:lnTo>
                    <a:pt x="589" y="0"/>
                  </a:lnTo>
                  <a:cubicBezTo>
                    <a:pt x="509" y="11"/>
                    <a:pt x="436" y="17"/>
                    <a:pt x="362" y="17"/>
                  </a:cubicBezTo>
                  <a:cubicBezTo>
                    <a:pt x="289" y="17"/>
                    <a:pt x="215" y="11"/>
                    <a:pt x="136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7" name="Google Shape;469;p2">
              <a:extLst>
                <a:ext uri="{FF2B5EF4-FFF2-40B4-BE49-F238E27FC236}">
                  <a16:creationId xmlns:a16="http://schemas.microsoft.com/office/drawing/2014/main" id="{525BCFE1-B2C9-30B7-19CD-EB6929CDBBA8}"/>
                </a:ext>
              </a:extLst>
            </p:cNvPr>
            <p:cNvSpPr/>
            <p:nvPr/>
          </p:nvSpPr>
          <p:spPr>
            <a:xfrm>
              <a:off x="8621450" y="16289551"/>
              <a:ext cx="167168" cy="171880"/>
            </a:xfrm>
            <a:custGeom>
              <a:avLst/>
              <a:gdLst/>
              <a:ahLst/>
              <a:cxnLst/>
              <a:rect l="l" t="t" r="r" b="b"/>
              <a:pathLst>
                <a:path w="816" h="839" extrusionOk="0">
                  <a:moveTo>
                    <a:pt x="137" y="1"/>
                  </a:moveTo>
                  <a:cubicBezTo>
                    <a:pt x="24" y="68"/>
                    <a:pt x="1" y="227"/>
                    <a:pt x="69" y="340"/>
                  </a:cubicBezTo>
                  <a:cubicBezTo>
                    <a:pt x="159" y="476"/>
                    <a:pt x="182" y="747"/>
                    <a:pt x="273" y="793"/>
                  </a:cubicBezTo>
                  <a:cubicBezTo>
                    <a:pt x="342" y="822"/>
                    <a:pt x="415" y="839"/>
                    <a:pt x="485" y="839"/>
                  </a:cubicBezTo>
                  <a:cubicBezTo>
                    <a:pt x="576" y="839"/>
                    <a:pt x="661" y="811"/>
                    <a:pt x="725" y="747"/>
                  </a:cubicBezTo>
                  <a:cubicBezTo>
                    <a:pt x="816" y="634"/>
                    <a:pt x="589" y="521"/>
                    <a:pt x="589" y="521"/>
                  </a:cubicBezTo>
                  <a:cubicBezTo>
                    <a:pt x="589" y="521"/>
                    <a:pt x="497" y="595"/>
                    <a:pt x="406" y="595"/>
                  </a:cubicBezTo>
                  <a:cubicBezTo>
                    <a:pt x="355" y="595"/>
                    <a:pt x="305" y="572"/>
                    <a:pt x="273" y="498"/>
                  </a:cubicBezTo>
                  <a:cubicBezTo>
                    <a:pt x="205" y="340"/>
                    <a:pt x="159" y="182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8" name="Google Shape;470;p2">
              <a:extLst>
                <a:ext uri="{FF2B5EF4-FFF2-40B4-BE49-F238E27FC236}">
                  <a16:creationId xmlns:a16="http://schemas.microsoft.com/office/drawing/2014/main" id="{04C392E4-FC3A-2D69-0905-414D3C161E31}"/>
                </a:ext>
              </a:extLst>
            </p:cNvPr>
            <p:cNvSpPr/>
            <p:nvPr/>
          </p:nvSpPr>
          <p:spPr>
            <a:xfrm>
              <a:off x="8718965" y="15573143"/>
              <a:ext cx="268984" cy="170446"/>
            </a:xfrm>
            <a:custGeom>
              <a:avLst/>
              <a:gdLst/>
              <a:ahLst/>
              <a:cxnLst/>
              <a:rect l="l" t="t" r="r" b="b"/>
              <a:pathLst>
                <a:path w="1313" h="832" extrusionOk="0">
                  <a:moveTo>
                    <a:pt x="1079" y="1"/>
                  </a:moveTo>
                  <a:cubicBezTo>
                    <a:pt x="1060" y="1"/>
                    <a:pt x="1040" y="4"/>
                    <a:pt x="1019" y="12"/>
                  </a:cubicBezTo>
                  <a:cubicBezTo>
                    <a:pt x="815" y="80"/>
                    <a:pt x="136" y="284"/>
                    <a:pt x="91" y="306"/>
                  </a:cubicBezTo>
                  <a:cubicBezTo>
                    <a:pt x="0" y="329"/>
                    <a:pt x="46" y="691"/>
                    <a:pt x="136" y="782"/>
                  </a:cubicBezTo>
                  <a:cubicBezTo>
                    <a:pt x="171" y="816"/>
                    <a:pt x="218" y="831"/>
                    <a:pt x="284" y="831"/>
                  </a:cubicBezTo>
                  <a:cubicBezTo>
                    <a:pt x="391" y="831"/>
                    <a:pt x="546" y="792"/>
                    <a:pt x="770" y="736"/>
                  </a:cubicBezTo>
                  <a:cubicBezTo>
                    <a:pt x="1132" y="623"/>
                    <a:pt x="1313" y="555"/>
                    <a:pt x="1313" y="374"/>
                  </a:cubicBezTo>
                  <a:cubicBezTo>
                    <a:pt x="1313" y="214"/>
                    <a:pt x="1224" y="1"/>
                    <a:pt x="1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9" name="Google Shape;471;p2">
              <a:extLst>
                <a:ext uri="{FF2B5EF4-FFF2-40B4-BE49-F238E27FC236}">
                  <a16:creationId xmlns:a16="http://schemas.microsoft.com/office/drawing/2014/main" id="{1E96A7E6-9EA9-C887-55B1-E408C32FFAEA}"/>
                </a:ext>
              </a:extLst>
            </p:cNvPr>
            <p:cNvSpPr/>
            <p:nvPr/>
          </p:nvSpPr>
          <p:spPr>
            <a:xfrm>
              <a:off x="8732895" y="15589532"/>
              <a:ext cx="222686" cy="93622"/>
            </a:xfrm>
            <a:custGeom>
              <a:avLst/>
              <a:gdLst/>
              <a:ahLst/>
              <a:cxnLst/>
              <a:rect l="l" t="t" r="r" b="b"/>
              <a:pathLst>
                <a:path w="1087" h="457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96" y="68"/>
                    <a:pt x="951" y="136"/>
                    <a:pt x="883" y="204"/>
                  </a:cubicBezTo>
                  <a:cubicBezTo>
                    <a:pt x="724" y="272"/>
                    <a:pt x="543" y="340"/>
                    <a:pt x="362" y="362"/>
                  </a:cubicBezTo>
                  <a:cubicBezTo>
                    <a:pt x="317" y="374"/>
                    <a:pt x="276" y="379"/>
                    <a:pt x="239" y="379"/>
                  </a:cubicBezTo>
                  <a:cubicBezTo>
                    <a:pt x="129" y="379"/>
                    <a:pt x="57" y="328"/>
                    <a:pt x="23" y="226"/>
                  </a:cubicBezTo>
                  <a:lnTo>
                    <a:pt x="23" y="226"/>
                  </a:lnTo>
                  <a:cubicBezTo>
                    <a:pt x="0" y="317"/>
                    <a:pt x="45" y="407"/>
                    <a:pt x="136" y="453"/>
                  </a:cubicBezTo>
                  <a:cubicBezTo>
                    <a:pt x="170" y="456"/>
                    <a:pt x="204" y="457"/>
                    <a:pt x="238" y="457"/>
                  </a:cubicBezTo>
                  <a:cubicBezTo>
                    <a:pt x="475" y="457"/>
                    <a:pt x="710" y="388"/>
                    <a:pt x="928" y="249"/>
                  </a:cubicBezTo>
                  <a:cubicBezTo>
                    <a:pt x="1086" y="113"/>
                    <a:pt x="1019" y="0"/>
                    <a:pt x="1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0" name="Google Shape;472;p2">
              <a:extLst>
                <a:ext uri="{FF2B5EF4-FFF2-40B4-BE49-F238E27FC236}">
                  <a16:creationId xmlns:a16="http://schemas.microsoft.com/office/drawing/2014/main" id="{BBAF1B6B-0F61-4AEF-55F7-C87BCEA920EC}"/>
                </a:ext>
              </a:extLst>
            </p:cNvPr>
            <p:cNvSpPr/>
            <p:nvPr/>
          </p:nvSpPr>
          <p:spPr>
            <a:xfrm>
              <a:off x="8700322" y="15322185"/>
              <a:ext cx="269189" cy="423861"/>
            </a:xfrm>
            <a:custGeom>
              <a:avLst/>
              <a:gdLst/>
              <a:ahLst/>
              <a:cxnLst/>
              <a:rect l="l" t="t" r="r" b="b"/>
              <a:pathLst>
                <a:path w="1314" h="2069" extrusionOk="0">
                  <a:moveTo>
                    <a:pt x="617" y="1"/>
                  </a:moveTo>
                  <a:cubicBezTo>
                    <a:pt x="553" y="1"/>
                    <a:pt x="486" y="40"/>
                    <a:pt x="431" y="151"/>
                  </a:cubicBezTo>
                  <a:cubicBezTo>
                    <a:pt x="295" y="377"/>
                    <a:pt x="114" y="1011"/>
                    <a:pt x="46" y="1079"/>
                  </a:cubicBezTo>
                  <a:cubicBezTo>
                    <a:pt x="1" y="1147"/>
                    <a:pt x="46" y="1282"/>
                    <a:pt x="114" y="1350"/>
                  </a:cubicBezTo>
                  <a:cubicBezTo>
                    <a:pt x="250" y="1554"/>
                    <a:pt x="408" y="1735"/>
                    <a:pt x="589" y="1894"/>
                  </a:cubicBezTo>
                  <a:cubicBezTo>
                    <a:pt x="743" y="2014"/>
                    <a:pt x="820" y="2069"/>
                    <a:pt x="907" y="2069"/>
                  </a:cubicBezTo>
                  <a:cubicBezTo>
                    <a:pt x="935" y="2069"/>
                    <a:pt x="964" y="2063"/>
                    <a:pt x="997" y="2052"/>
                  </a:cubicBezTo>
                  <a:cubicBezTo>
                    <a:pt x="1110" y="2029"/>
                    <a:pt x="1313" y="1871"/>
                    <a:pt x="1178" y="1780"/>
                  </a:cubicBezTo>
                  <a:cubicBezTo>
                    <a:pt x="1042" y="1735"/>
                    <a:pt x="906" y="1690"/>
                    <a:pt x="770" y="1690"/>
                  </a:cubicBezTo>
                  <a:cubicBezTo>
                    <a:pt x="725" y="1554"/>
                    <a:pt x="657" y="1418"/>
                    <a:pt x="589" y="1305"/>
                  </a:cubicBezTo>
                  <a:lnTo>
                    <a:pt x="476" y="1124"/>
                  </a:lnTo>
                  <a:lnTo>
                    <a:pt x="770" y="762"/>
                  </a:lnTo>
                  <a:cubicBezTo>
                    <a:pt x="906" y="581"/>
                    <a:pt x="951" y="332"/>
                    <a:pt x="838" y="151"/>
                  </a:cubicBezTo>
                  <a:cubicBezTo>
                    <a:pt x="798" y="84"/>
                    <a:pt x="710" y="1"/>
                    <a:pt x="617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1" name="Google Shape;473;p2">
              <a:extLst>
                <a:ext uri="{FF2B5EF4-FFF2-40B4-BE49-F238E27FC236}">
                  <a16:creationId xmlns:a16="http://schemas.microsoft.com/office/drawing/2014/main" id="{EB822EA3-45FC-3042-AC15-D179D0908CFE}"/>
                </a:ext>
              </a:extLst>
            </p:cNvPr>
            <p:cNvSpPr/>
            <p:nvPr/>
          </p:nvSpPr>
          <p:spPr>
            <a:xfrm>
              <a:off x="8890435" y="15292684"/>
              <a:ext cx="125376" cy="111445"/>
            </a:xfrm>
            <a:custGeom>
              <a:avLst/>
              <a:gdLst/>
              <a:ahLst/>
              <a:cxnLst/>
              <a:rect l="l" t="t" r="r" b="b"/>
              <a:pathLst>
                <a:path w="612" h="544" extrusionOk="0">
                  <a:moveTo>
                    <a:pt x="1" y="1"/>
                  </a:moveTo>
                  <a:cubicBezTo>
                    <a:pt x="1" y="1"/>
                    <a:pt x="1" y="318"/>
                    <a:pt x="159" y="408"/>
                  </a:cubicBezTo>
                  <a:cubicBezTo>
                    <a:pt x="295" y="476"/>
                    <a:pt x="453" y="521"/>
                    <a:pt x="612" y="544"/>
                  </a:cubicBezTo>
                  <a:cubicBezTo>
                    <a:pt x="566" y="453"/>
                    <a:pt x="521" y="385"/>
                    <a:pt x="431" y="318"/>
                  </a:cubicBezTo>
                  <a:cubicBezTo>
                    <a:pt x="295" y="204"/>
                    <a:pt x="159" y="9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2" name="Google Shape;474;p2">
              <a:extLst>
                <a:ext uri="{FF2B5EF4-FFF2-40B4-BE49-F238E27FC236}">
                  <a16:creationId xmlns:a16="http://schemas.microsoft.com/office/drawing/2014/main" id="{6C820122-6D92-5F98-845C-7F3A7427F354}"/>
                </a:ext>
              </a:extLst>
            </p:cNvPr>
            <p:cNvSpPr/>
            <p:nvPr/>
          </p:nvSpPr>
          <p:spPr>
            <a:xfrm>
              <a:off x="8978526" y="15250892"/>
              <a:ext cx="60434" cy="153237"/>
            </a:xfrm>
            <a:custGeom>
              <a:avLst/>
              <a:gdLst/>
              <a:ahLst/>
              <a:cxnLst/>
              <a:rect l="l" t="t" r="r" b="b"/>
              <a:pathLst>
                <a:path w="295" h="748" extrusionOk="0">
                  <a:moveTo>
                    <a:pt x="114" y="1"/>
                  </a:moveTo>
                  <a:lnTo>
                    <a:pt x="1" y="69"/>
                  </a:lnTo>
                  <a:cubicBezTo>
                    <a:pt x="1" y="69"/>
                    <a:pt x="69" y="227"/>
                    <a:pt x="114" y="386"/>
                  </a:cubicBezTo>
                  <a:cubicBezTo>
                    <a:pt x="136" y="476"/>
                    <a:pt x="136" y="567"/>
                    <a:pt x="114" y="680"/>
                  </a:cubicBezTo>
                  <a:lnTo>
                    <a:pt x="182" y="748"/>
                  </a:lnTo>
                  <a:cubicBezTo>
                    <a:pt x="295" y="499"/>
                    <a:pt x="272" y="205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3" name="Google Shape;475;p2">
              <a:extLst>
                <a:ext uri="{FF2B5EF4-FFF2-40B4-BE49-F238E27FC236}">
                  <a16:creationId xmlns:a16="http://schemas.microsoft.com/office/drawing/2014/main" id="{F0C4D36D-35A8-CCCF-6FA6-B33C6063FE41}"/>
                </a:ext>
              </a:extLst>
            </p:cNvPr>
            <p:cNvSpPr/>
            <p:nvPr/>
          </p:nvSpPr>
          <p:spPr>
            <a:xfrm>
              <a:off x="8853355" y="15107283"/>
              <a:ext cx="185605" cy="178640"/>
            </a:xfrm>
            <a:custGeom>
              <a:avLst/>
              <a:gdLst/>
              <a:ahLst/>
              <a:cxnLst/>
              <a:rect l="l" t="t" r="r" b="b"/>
              <a:pathLst>
                <a:path w="906" h="872" extrusionOk="0">
                  <a:moveTo>
                    <a:pt x="574" y="0"/>
                  </a:moveTo>
                  <a:cubicBezTo>
                    <a:pt x="463" y="0"/>
                    <a:pt x="363" y="31"/>
                    <a:pt x="272" y="91"/>
                  </a:cubicBezTo>
                  <a:cubicBezTo>
                    <a:pt x="159" y="114"/>
                    <a:pt x="91" y="181"/>
                    <a:pt x="1" y="249"/>
                  </a:cubicBezTo>
                  <a:cubicBezTo>
                    <a:pt x="1" y="249"/>
                    <a:pt x="1" y="272"/>
                    <a:pt x="1" y="272"/>
                  </a:cubicBezTo>
                  <a:cubicBezTo>
                    <a:pt x="46" y="544"/>
                    <a:pt x="227" y="770"/>
                    <a:pt x="498" y="860"/>
                  </a:cubicBezTo>
                  <a:cubicBezTo>
                    <a:pt x="525" y="868"/>
                    <a:pt x="550" y="871"/>
                    <a:pt x="574" y="871"/>
                  </a:cubicBezTo>
                  <a:cubicBezTo>
                    <a:pt x="771" y="871"/>
                    <a:pt x="863" y="637"/>
                    <a:pt x="883" y="476"/>
                  </a:cubicBezTo>
                  <a:cubicBezTo>
                    <a:pt x="906" y="295"/>
                    <a:pt x="883" y="23"/>
                    <a:pt x="747" y="23"/>
                  </a:cubicBezTo>
                  <a:cubicBezTo>
                    <a:pt x="687" y="8"/>
                    <a:pt x="629" y="0"/>
                    <a:pt x="574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4" name="Google Shape;476;p2">
              <a:extLst>
                <a:ext uri="{FF2B5EF4-FFF2-40B4-BE49-F238E27FC236}">
                  <a16:creationId xmlns:a16="http://schemas.microsoft.com/office/drawing/2014/main" id="{9406E446-678E-494F-E099-139E199BCD58}"/>
                </a:ext>
              </a:extLst>
            </p:cNvPr>
            <p:cNvSpPr/>
            <p:nvPr/>
          </p:nvSpPr>
          <p:spPr>
            <a:xfrm>
              <a:off x="8788413" y="15040702"/>
              <a:ext cx="269189" cy="437586"/>
            </a:xfrm>
            <a:custGeom>
              <a:avLst/>
              <a:gdLst/>
              <a:ahLst/>
              <a:cxnLst/>
              <a:rect l="l" t="t" r="r" b="b"/>
              <a:pathLst>
                <a:path w="1314" h="2136" extrusionOk="0">
                  <a:moveTo>
                    <a:pt x="604" y="1"/>
                  </a:moveTo>
                  <a:cubicBezTo>
                    <a:pt x="331" y="1"/>
                    <a:pt x="139" y="206"/>
                    <a:pt x="69" y="574"/>
                  </a:cubicBezTo>
                  <a:cubicBezTo>
                    <a:pt x="1" y="823"/>
                    <a:pt x="23" y="1095"/>
                    <a:pt x="91" y="1344"/>
                  </a:cubicBezTo>
                  <a:cubicBezTo>
                    <a:pt x="250" y="1615"/>
                    <a:pt x="725" y="1774"/>
                    <a:pt x="793" y="2136"/>
                  </a:cubicBezTo>
                  <a:cubicBezTo>
                    <a:pt x="883" y="2000"/>
                    <a:pt x="906" y="1842"/>
                    <a:pt x="883" y="1683"/>
                  </a:cubicBezTo>
                  <a:cubicBezTo>
                    <a:pt x="838" y="1593"/>
                    <a:pt x="725" y="1412"/>
                    <a:pt x="702" y="1321"/>
                  </a:cubicBezTo>
                  <a:cubicBezTo>
                    <a:pt x="612" y="1140"/>
                    <a:pt x="634" y="914"/>
                    <a:pt x="793" y="778"/>
                  </a:cubicBezTo>
                  <a:cubicBezTo>
                    <a:pt x="906" y="687"/>
                    <a:pt x="974" y="552"/>
                    <a:pt x="1019" y="393"/>
                  </a:cubicBezTo>
                  <a:cubicBezTo>
                    <a:pt x="1087" y="484"/>
                    <a:pt x="1155" y="574"/>
                    <a:pt x="1200" y="687"/>
                  </a:cubicBezTo>
                  <a:cubicBezTo>
                    <a:pt x="1313" y="529"/>
                    <a:pt x="1313" y="303"/>
                    <a:pt x="1223" y="144"/>
                  </a:cubicBezTo>
                  <a:cubicBezTo>
                    <a:pt x="1150" y="57"/>
                    <a:pt x="1050" y="17"/>
                    <a:pt x="969" y="17"/>
                  </a:cubicBezTo>
                  <a:cubicBezTo>
                    <a:pt x="924" y="17"/>
                    <a:pt x="885" y="29"/>
                    <a:pt x="861" y="54"/>
                  </a:cubicBezTo>
                  <a:cubicBezTo>
                    <a:pt x="769" y="18"/>
                    <a:pt x="68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95" name="Google Shape;477;p2">
            <a:extLst>
              <a:ext uri="{FF2B5EF4-FFF2-40B4-BE49-F238E27FC236}">
                <a16:creationId xmlns:a16="http://schemas.microsoft.com/office/drawing/2014/main" id="{D47997DC-C7E8-A28B-4E81-DA56B8BC2A21}"/>
              </a:ext>
            </a:extLst>
          </p:cNvPr>
          <p:cNvGrpSpPr/>
          <p:nvPr/>
        </p:nvGrpSpPr>
        <p:grpSpPr>
          <a:xfrm>
            <a:off x="17219570" y="318956"/>
            <a:ext cx="4125984" cy="3320123"/>
            <a:chOff x="-312109" y="15146878"/>
            <a:chExt cx="3094541" cy="3320123"/>
          </a:xfrm>
        </p:grpSpPr>
        <p:sp>
          <p:nvSpPr>
            <p:cNvPr id="4696" name="Google Shape;478;p2">
              <a:extLst>
                <a:ext uri="{FF2B5EF4-FFF2-40B4-BE49-F238E27FC236}">
                  <a16:creationId xmlns:a16="http://schemas.microsoft.com/office/drawing/2014/main" id="{1B834E31-FBCF-01F5-2CEF-EB255DE8DA42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7" name="Google Shape;479;p2">
              <a:extLst>
                <a:ext uri="{FF2B5EF4-FFF2-40B4-BE49-F238E27FC236}">
                  <a16:creationId xmlns:a16="http://schemas.microsoft.com/office/drawing/2014/main" id="{7A70C26E-C0B1-23C4-8D50-2F6A02528876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8" name="Google Shape;480;p2">
              <a:extLst>
                <a:ext uri="{FF2B5EF4-FFF2-40B4-BE49-F238E27FC236}">
                  <a16:creationId xmlns:a16="http://schemas.microsoft.com/office/drawing/2014/main" id="{7FF5DD63-947D-5E0E-D614-1D07EE78ADC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9" name="Google Shape;481;p2">
              <a:extLst>
                <a:ext uri="{FF2B5EF4-FFF2-40B4-BE49-F238E27FC236}">
                  <a16:creationId xmlns:a16="http://schemas.microsoft.com/office/drawing/2014/main" id="{A0D5C134-8648-04BB-A73B-72200A22F908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0" name="Google Shape;482;p2">
              <a:extLst>
                <a:ext uri="{FF2B5EF4-FFF2-40B4-BE49-F238E27FC236}">
                  <a16:creationId xmlns:a16="http://schemas.microsoft.com/office/drawing/2014/main" id="{3502BC83-05AC-5F8A-2F1C-5E070A4D3B1C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1" name="Google Shape;483;p2">
              <a:extLst>
                <a:ext uri="{FF2B5EF4-FFF2-40B4-BE49-F238E27FC236}">
                  <a16:creationId xmlns:a16="http://schemas.microsoft.com/office/drawing/2014/main" id="{43755B71-9769-27FC-0F0D-5E8C4CA765B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2" name="Google Shape;484;p2">
              <a:extLst>
                <a:ext uri="{FF2B5EF4-FFF2-40B4-BE49-F238E27FC236}">
                  <a16:creationId xmlns:a16="http://schemas.microsoft.com/office/drawing/2014/main" id="{518FB936-9289-58AA-6318-D740C1DBF135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3" name="Google Shape;485;p2">
              <a:extLst>
                <a:ext uri="{FF2B5EF4-FFF2-40B4-BE49-F238E27FC236}">
                  <a16:creationId xmlns:a16="http://schemas.microsoft.com/office/drawing/2014/main" id="{1E9ADFFC-17F1-48E8-C94C-E73AF8651537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4" name="Google Shape;486;p2">
              <a:extLst>
                <a:ext uri="{FF2B5EF4-FFF2-40B4-BE49-F238E27FC236}">
                  <a16:creationId xmlns:a16="http://schemas.microsoft.com/office/drawing/2014/main" id="{A2D1DD68-0B94-D35E-0032-64A54483C1B2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5" name="Google Shape;487;p2">
              <a:extLst>
                <a:ext uri="{FF2B5EF4-FFF2-40B4-BE49-F238E27FC236}">
                  <a16:creationId xmlns:a16="http://schemas.microsoft.com/office/drawing/2014/main" id="{1840126A-D153-138E-B8D0-1119D4246086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6" name="Google Shape;488;p2">
              <a:extLst>
                <a:ext uri="{FF2B5EF4-FFF2-40B4-BE49-F238E27FC236}">
                  <a16:creationId xmlns:a16="http://schemas.microsoft.com/office/drawing/2014/main" id="{8B3741CC-F43B-9335-5B9D-E946CDFEB0A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7" name="Google Shape;489;p2">
              <a:extLst>
                <a:ext uri="{FF2B5EF4-FFF2-40B4-BE49-F238E27FC236}">
                  <a16:creationId xmlns:a16="http://schemas.microsoft.com/office/drawing/2014/main" id="{7DF77625-A1BC-7C90-C5C6-9552A4F3F949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8" name="Google Shape;490;p2">
              <a:extLst>
                <a:ext uri="{FF2B5EF4-FFF2-40B4-BE49-F238E27FC236}">
                  <a16:creationId xmlns:a16="http://schemas.microsoft.com/office/drawing/2014/main" id="{75F4A208-9556-DB89-637B-DD553FF66BB8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9" name="Google Shape;491;p2">
              <a:extLst>
                <a:ext uri="{FF2B5EF4-FFF2-40B4-BE49-F238E27FC236}">
                  <a16:creationId xmlns:a16="http://schemas.microsoft.com/office/drawing/2014/main" id="{68656EA2-0B1C-7562-8D7A-46FEDC2931A8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0" name="Google Shape;492;p2">
              <a:extLst>
                <a:ext uri="{FF2B5EF4-FFF2-40B4-BE49-F238E27FC236}">
                  <a16:creationId xmlns:a16="http://schemas.microsoft.com/office/drawing/2014/main" id="{F49025F2-8990-176A-410B-36D4570FBD35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1" name="Google Shape;493;p2">
              <a:extLst>
                <a:ext uri="{FF2B5EF4-FFF2-40B4-BE49-F238E27FC236}">
                  <a16:creationId xmlns:a16="http://schemas.microsoft.com/office/drawing/2014/main" id="{5DB7128A-CF55-9CBD-EAA2-4876B31284B0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2" name="Google Shape;494;p2">
              <a:extLst>
                <a:ext uri="{FF2B5EF4-FFF2-40B4-BE49-F238E27FC236}">
                  <a16:creationId xmlns:a16="http://schemas.microsoft.com/office/drawing/2014/main" id="{7DCD3958-7599-09E5-9B89-111D8374EAA6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3" name="Google Shape;495;p2">
              <a:extLst>
                <a:ext uri="{FF2B5EF4-FFF2-40B4-BE49-F238E27FC236}">
                  <a16:creationId xmlns:a16="http://schemas.microsoft.com/office/drawing/2014/main" id="{8F7A382E-B746-5FCB-5AED-1E31072DDE75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4" name="Google Shape;496;p2">
              <a:extLst>
                <a:ext uri="{FF2B5EF4-FFF2-40B4-BE49-F238E27FC236}">
                  <a16:creationId xmlns:a16="http://schemas.microsoft.com/office/drawing/2014/main" id="{6BCB79BD-6358-FB49-BFEE-2E26BFFD9AF2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5" name="Google Shape;497;p2">
              <a:extLst>
                <a:ext uri="{FF2B5EF4-FFF2-40B4-BE49-F238E27FC236}">
                  <a16:creationId xmlns:a16="http://schemas.microsoft.com/office/drawing/2014/main" id="{5FAF3324-DCF2-1D04-837F-3FC8407C63DA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6" name="Google Shape;498;p2">
              <a:extLst>
                <a:ext uri="{FF2B5EF4-FFF2-40B4-BE49-F238E27FC236}">
                  <a16:creationId xmlns:a16="http://schemas.microsoft.com/office/drawing/2014/main" id="{4A57A394-3730-FF2B-C318-AA387C7D8D4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7" name="Google Shape;499;p2">
              <a:extLst>
                <a:ext uri="{FF2B5EF4-FFF2-40B4-BE49-F238E27FC236}">
                  <a16:creationId xmlns:a16="http://schemas.microsoft.com/office/drawing/2014/main" id="{8F91C5E3-1BA9-6CC9-E5D2-C0396470AA6D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8" name="Google Shape;500;p2">
              <a:extLst>
                <a:ext uri="{FF2B5EF4-FFF2-40B4-BE49-F238E27FC236}">
                  <a16:creationId xmlns:a16="http://schemas.microsoft.com/office/drawing/2014/main" id="{06BEE73B-31B4-CA4F-5A48-68F8A5F34BA0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9" name="Google Shape;501;p2">
              <a:extLst>
                <a:ext uri="{FF2B5EF4-FFF2-40B4-BE49-F238E27FC236}">
                  <a16:creationId xmlns:a16="http://schemas.microsoft.com/office/drawing/2014/main" id="{0573A85C-7F56-E8F8-267A-D4F32ACC1875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0" name="Google Shape;502;p2">
              <a:extLst>
                <a:ext uri="{FF2B5EF4-FFF2-40B4-BE49-F238E27FC236}">
                  <a16:creationId xmlns:a16="http://schemas.microsoft.com/office/drawing/2014/main" id="{5CA050E3-7D62-39EE-36D0-72D1E4CF53A3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1" name="Google Shape;503;p2">
              <a:extLst>
                <a:ext uri="{FF2B5EF4-FFF2-40B4-BE49-F238E27FC236}">
                  <a16:creationId xmlns:a16="http://schemas.microsoft.com/office/drawing/2014/main" id="{BA04FD2F-7769-FBFD-BC7B-41AF319CE414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2" name="Google Shape;504;p2">
              <a:extLst>
                <a:ext uri="{FF2B5EF4-FFF2-40B4-BE49-F238E27FC236}">
                  <a16:creationId xmlns:a16="http://schemas.microsoft.com/office/drawing/2014/main" id="{B754529B-1173-D387-0EC4-860801642868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3" name="Google Shape;505;p2">
              <a:extLst>
                <a:ext uri="{FF2B5EF4-FFF2-40B4-BE49-F238E27FC236}">
                  <a16:creationId xmlns:a16="http://schemas.microsoft.com/office/drawing/2014/main" id="{061B7B2A-267E-6D41-1A99-3AE436A96F0D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4" name="Google Shape;506;p2">
              <a:extLst>
                <a:ext uri="{FF2B5EF4-FFF2-40B4-BE49-F238E27FC236}">
                  <a16:creationId xmlns:a16="http://schemas.microsoft.com/office/drawing/2014/main" id="{98B043F7-18B6-377D-F6C7-A6624504FCC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5" name="Google Shape;507;p2">
              <a:extLst>
                <a:ext uri="{FF2B5EF4-FFF2-40B4-BE49-F238E27FC236}">
                  <a16:creationId xmlns:a16="http://schemas.microsoft.com/office/drawing/2014/main" id="{141AE8CF-E6A4-2601-5765-2DC92734E4F5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6" name="Google Shape;508;p2">
              <a:extLst>
                <a:ext uri="{FF2B5EF4-FFF2-40B4-BE49-F238E27FC236}">
                  <a16:creationId xmlns:a16="http://schemas.microsoft.com/office/drawing/2014/main" id="{0E4AC9B1-222D-FC9B-26C2-DFF30E5DCAAF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7" name="Google Shape;509;p2">
              <a:extLst>
                <a:ext uri="{FF2B5EF4-FFF2-40B4-BE49-F238E27FC236}">
                  <a16:creationId xmlns:a16="http://schemas.microsoft.com/office/drawing/2014/main" id="{B71B5840-4317-A659-DB06-5291312A6936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8" name="Google Shape;510;p2">
              <a:extLst>
                <a:ext uri="{FF2B5EF4-FFF2-40B4-BE49-F238E27FC236}">
                  <a16:creationId xmlns:a16="http://schemas.microsoft.com/office/drawing/2014/main" id="{DD261B45-D833-75A9-984C-1B3F013603E8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9" name="Google Shape;511;p2">
              <a:extLst>
                <a:ext uri="{FF2B5EF4-FFF2-40B4-BE49-F238E27FC236}">
                  <a16:creationId xmlns:a16="http://schemas.microsoft.com/office/drawing/2014/main" id="{2898A47E-9C7E-F050-06E5-010743D2EFF0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0" name="Google Shape;512;p2">
              <a:extLst>
                <a:ext uri="{FF2B5EF4-FFF2-40B4-BE49-F238E27FC236}">
                  <a16:creationId xmlns:a16="http://schemas.microsoft.com/office/drawing/2014/main" id="{3A326501-E912-D376-9FF2-EAC9F46319E1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1" name="Google Shape;513;p2">
              <a:extLst>
                <a:ext uri="{FF2B5EF4-FFF2-40B4-BE49-F238E27FC236}">
                  <a16:creationId xmlns:a16="http://schemas.microsoft.com/office/drawing/2014/main" id="{E5FE63FF-88BA-0F58-F825-D890E2F7BAFB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2" name="Google Shape;514;p2">
              <a:extLst>
                <a:ext uri="{FF2B5EF4-FFF2-40B4-BE49-F238E27FC236}">
                  <a16:creationId xmlns:a16="http://schemas.microsoft.com/office/drawing/2014/main" id="{35FCBD5B-4663-F71A-6A70-874B5993EEA0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3" name="Google Shape;515;p2">
              <a:extLst>
                <a:ext uri="{FF2B5EF4-FFF2-40B4-BE49-F238E27FC236}">
                  <a16:creationId xmlns:a16="http://schemas.microsoft.com/office/drawing/2014/main" id="{69901D43-680C-A000-AA5F-5DEF6783389F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4" name="Google Shape;516;p2">
              <a:extLst>
                <a:ext uri="{FF2B5EF4-FFF2-40B4-BE49-F238E27FC236}">
                  <a16:creationId xmlns:a16="http://schemas.microsoft.com/office/drawing/2014/main" id="{9A2AF0FF-60AF-CF23-E83C-DBDE9236D37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5" name="Google Shape;517;p2">
              <a:extLst>
                <a:ext uri="{FF2B5EF4-FFF2-40B4-BE49-F238E27FC236}">
                  <a16:creationId xmlns:a16="http://schemas.microsoft.com/office/drawing/2014/main" id="{AB838A3E-E6ED-65C0-DC4B-C8EC3462098C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6" name="Google Shape;518;p2">
              <a:extLst>
                <a:ext uri="{FF2B5EF4-FFF2-40B4-BE49-F238E27FC236}">
                  <a16:creationId xmlns:a16="http://schemas.microsoft.com/office/drawing/2014/main" id="{0656032B-86C9-2D11-5170-45CC3CCA5C92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7" name="Google Shape;519;p2">
              <a:extLst>
                <a:ext uri="{FF2B5EF4-FFF2-40B4-BE49-F238E27FC236}">
                  <a16:creationId xmlns:a16="http://schemas.microsoft.com/office/drawing/2014/main" id="{07CCAD07-F92B-6A2B-EC5D-F038250ADF8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8" name="Google Shape;520;p2">
              <a:extLst>
                <a:ext uri="{FF2B5EF4-FFF2-40B4-BE49-F238E27FC236}">
                  <a16:creationId xmlns:a16="http://schemas.microsoft.com/office/drawing/2014/main" id="{CA7A1211-5CAD-CD2B-556D-24B9817827A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9" name="Google Shape;521;p2">
              <a:extLst>
                <a:ext uri="{FF2B5EF4-FFF2-40B4-BE49-F238E27FC236}">
                  <a16:creationId xmlns:a16="http://schemas.microsoft.com/office/drawing/2014/main" id="{310F92AE-3B69-8561-9F1E-C92AFD5EEB5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0" name="Google Shape;522;p2">
              <a:extLst>
                <a:ext uri="{FF2B5EF4-FFF2-40B4-BE49-F238E27FC236}">
                  <a16:creationId xmlns:a16="http://schemas.microsoft.com/office/drawing/2014/main" id="{CEF6902D-A8A1-79A1-6FBA-F203A7A0F8B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1" name="Google Shape;523;p2">
              <a:extLst>
                <a:ext uri="{FF2B5EF4-FFF2-40B4-BE49-F238E27FC236}">
                  <a16:creationId xmlns:a16="http://schemas.microsoft.com/office/drawing/2014/main" id="{94D9622B-997E-3C86-25C2-32015A6714A9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2" name="Google Shape;524;p2">
              <a:extLst>
                <a:ext uri="{FF2B5EF4-FFF2-40B4-BE49-F238E27FC236}">
                  <a16:creationId xmlns:a16="http://schemas.microsoft.com/office/drawing/2014/main" id="{2BA65741-F9C4-6D7D-C449-E6B4BF7B7A16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3" name="Google Shape;525;p2">
              <a:extLst>
                <a:ext uri="{FF2B5EF4-FFF2-40B4-BE49-F238E27FC236}">
                  <a16:creationId xmlns:a16="http://schemas.microsoft.com/office/drawing/2014/main" id="{7F519CF2-E649-3990-5DA5-05928035A2D2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4" name="Google Shape;526;p2">
              <a:extLst>
                <a:ext uri="{FF2B5EF4-FFF2-40B4-BE49-F238E27FC236}">
                  <a16:creationId xmlns:a16="http://schemas.microsoft.com/office/drawing/2014/main" id="{62B97BB6-0075-5D0A-28E5-2296791BF919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5" name="Google Shape;527;p2">
              <a:extLst>
                <a:ext uri="{FF2B5EF4-FFF2-40B4-BE49-F238E27FC236}">
                  <a16:creationId xmlns:a16="http://schemas.microsoft.com/office/drawing/2014/main" id="{B1024CCE-3123-A7E1-871C-A0DC2FD48D43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6" name="Google Shape;528;p2">
              <a:extLst>
                <a:ext uri="{FF2B5EF4-FFF2-40B4-BE49-F238E27FC236}">
                  <a16:creationId xmlns:a16="http://schemas.microsoft.com/office/drawing/2014/main" id="{1A2979D1-DF78-FB76-C710-7E370D35C04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7" name="Google Shape;529;p2">
              <a:extLst>
                <a:ext uri="{FF2B5EF4-FFF2-40B4-BE49-F238E27FC236}">
                  <a16:creationId xmlns:a16="http://schemas.microsoft.com/office/drawing/2014/main" id="{FD9A7C70-F268-D339-909A-2AAE65AEA7E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8" name="Google Shape;530;p2">
              <a:extLst>
                <a:ext uri="{FF2B5EF4-FFF2-40B4-BE49-F238E27FC236}">
                  <a16:creationId xmlns:a16="http://schemas.microsoft.com/office/drawing/2014/main" id="{F221B65A-5E6A-1DBE-0542-9962A49C84D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9" name="Google Shape;531;p2">
              <a:extLst>
                <a:ext uri="{FF2B5EF4-FFF2-40B4-BE49-F238E27FC236}">
                  <a16:creationId xmlns:a16="http://schemas.microsoft.com/office/drawing/2014/main" id="{23E2DCEB-47BB-0465-A5FF-87D53A40A6D7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0" name="Google Shape;532;p2">
              <a:extLst>
                <a:ext uri="{FF2B5EF4-FFF2-40B4-BE49-F238E27FC236}">
                  <a16:creationId xmlns:a16="http://schemas.microsoft.com/office/drawing/2014/main" id="{B223F409-0858-EEC0-AA24-D60DBE49FAC1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1" name="Google Shape;533;p2">
              <a:extLst>
                <a:ext uri="{FF2B5EF4-FFF2-40B4-BE49-F238E27FC236}">
                  <a16:creationId xmlns:a16="http://schemas.microsoft.com/office/drawing/2014/main" id="{5ECCCA62-5F99-D1F5-75B3-8EAC2D11F8E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2" name="Google Shape;534;p2">
              <a:extLst>
                <a:ext uri="{FF2B5EF4-FFF2-40B4-BE49-F238E27FC236}">
                  <a16:creationId xmlns:a16="http://schemas.microsoft.com/office/drawing/2014/main" id="{C9447E94-FCAB-30C2-9728-534F5A1105F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3" name="Google Shape;535;p2">
              <a:extLst>
                <a:ext uri="{FF2B5EF4-FFF2-40B4-BE49-F238E27FC236}">
                  <a16:creationId xmlns:a16="http://schemas.microsoft.com/office/drawing/2014/main" id="{FEB955AA-C471-C4FE-0B40-DAD4FD4A3524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4" name="Google Shape;536;p2">
              <a:extLst>
                <a:ext uri="{FF2B5EF4-FFF2-40B4-BE49-F238E27FC236}">
                  <a16:creationId xmlns:a16="http://schemas.microsoft.com/office/drawing/2014/main" id="{6E8F6CA2-5902-72D7-4300-06E519672E4A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5" name="Google Shape;537;p2">
              <a:extLst>
                <a:ext uri="{FF2B5EF4-FFF2-40B4-BE49-F238E27FC236}">
                  <a16:creationId xmlns:a16="http://schemas.microsoft.com/office/drawing/2014/main" id="{0E23AF3A-A0B6-0789-A434-B92783408751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6" name="Google Shape;538;p2">
              <a:extLst>
                <a:ext uri="{FF2B5EF4-FFF2-40B4-BE49-F238E27FC236}">
                  <a16:creationId xmlns:a16="http://schemas.microsoft.com/office/drawing/2014/main" id="{CB7CD17C-A3A2-732D-7EE2-27AC8B87939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7" name="Google Shape;539;p2">
              <a:extLst>
                <a:ext uri="{FF2B5EF4-FFF2-40B4-BE49-F238E27FC236}">
                  <a16:creationId xmlns:a16="http://schemas.microsoft.com/office/drawing/2014/main" id="{FE065B65-311F-A40F-466F-13B3A42EA745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8" name="Google Shape;540;p2">
              <a:extLst>
                <a:ext uri="{FF2B5EF4-FFF2-40B4-BE49-F238E27FC236}">
                  <a16:creationId xmlns:a16="http://schemas.microsoft.com/office/drawing/2014/main" id="{795B1656-0171-E59C-5E5D-B88CE2152300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9" name="Google Shape;541;p2">
              <a:extLst>
                <a:ext uri="{FF2B5EF4-FFF2-40B4-BE49-F238E27FC236}">
                  <a16:creationId xmlns:a16="http://schemas.microsoft.com/office/drawing/2014/main" id="{F270EBFB-9C65-F0F6-5D48-92FE2A3A7E7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0" name="Google Shape;542;p2">
              <a:extLst>
                <a:ext uri="{FF2B5EF4-FFF2-40B4-BE49-F238E27FC236}">
                  <a16:creationId xmlns:a16="http://schemas.microsoft.com/office/drawing/2014/main" id="{1BDE68A0-EFEF-531D-2D21-5FE15544803C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1" name="Google Shape;543;p2">
              <a:extLst>
                <a:ext uri="{FF2B5EF4-FFF2-40B4-BE49-F238E27FC236}">
                  <a16:creationId xmlns:a16="http://schemas.microsoft.com/office/drawing/2014/main" id="{0BA26F43-27A8-93B7-E00D-C832DB65312C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2" name="Google Shape;544;p2">
              <a:extLst>
                <a:ext uri="{FF2B5EF4-FFF2-40B4-BE49-F238E27FC236}">
                  <a16:creationId xmlns:a16="http://schemas.microsoft.com/office/drawing/2014/main" id="{2945A808-B966-832B-DAF1-A1E2E2EAA9CA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3" name="Google Shape;545;p2">
              <a:extLst>
                <a:ext uri="{FF2B5EF4-FFF2-40B4-BE49-F238E27FC236}">
                  <a16:creationId xmlns:a16="http://schemas.microsoft.com/office/drawing/2014/main" id="{CCE87A42-FB3D-1EA8-7167-0EDF842AC175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4" name="Google Shape;546;p2">
              <a:extLst>
                <a:ext uri="{FF2B5EF4-FFF2-40B4-BE49-F238E27FC236}">
                  <a16:creationId xmlns:a16="http://schemas.microsoft.com/office/drawing/2014/main" id="{7945A997-F83E-DE7F-B7BA-0645458C07CE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5" name="Google Shape;547;p2">
              <a:extLst>
                <a:ext uri="{FF2B5EF4-FFF2-40B4-BE49-F238E27FC236}">
                  <a16:creationId xmlns:a16="http://schemas.microsoft.com/office/drawing/2014/main" id="{36B1966B-D373-2108-55B6-9CC6CA008BCE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6" name="Google Shape;548;p2">
              <a:extLst>
                <a:ext uri="{FF2B5EF4-FFF2-40B4-BE49-F238E27FC236}">
                  <a16:creationId xmlns:a16="http://schemas.microsoft.com/office/drawing/2014/main" id="{ADCA9B05-B22F-BC21-5D06-F790AE869E1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7" name="Google Shape;549;p2">
              <a:extLst>
                <a:ext uri="{FF2B5EF4-FFF2-40B4-BE49-F238E27FC236}">
                  <a16:creationId xmlns:a16="http://schemas.microsoft.com/office/drawing/2014/main" id="{3668561F-7CCF-8EDE-A3B9-9D1BE6FD41C6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8" name="Google Shape;550;p2">
              <a:extLst>
                <a:ext uri="{FF2B5EF4-FFF2-40B4-BE49-F238E27FC236}">
                  <a16:creationId xmlns:a16="http://schemas.microsoft.com/office/drawing/2014/main" id="{AF10B1FA-7AE5-F95C-E5EC-97BA5E7B0657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9" name="Google Shape;551;p2">
              <a:extLst>
                <a:ext uri="{FF2B5EF4-FFF2-40B4-BE49-F238E27FC236}">
                  <a16:creationId xmlns:a16="http://schemas.microsoft.com/office/drawing/2014/main" id="{22D5143B-CE25-162E-B74B-7FA8960B4B24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0" name="Google Shape;552;p2">
              <a:extLst>
                <a:ext uri="{FF2B5EF4-FFF2-40B4-BE49-F238E27FC236}">
                  <a16:creationId xmlns:a16="http://schemas.microsoft.com/office/drawing/2014/main" id="{D67D8292-8764-A692-EF94-9C923FACF5A4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1" name="Google Shape;553;p2">
              <a:extLst>
                <a:ext uri="{FF2B5EF4-FFF2-40B4-BE49-F238E27FC236}">
                  <a16:creationId xmlns:a16="http://schemas.microsoft.com/office/drawing/2014/main" id="{16711C39-6071-6148-8617-558D96B1427F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2" name="Google Shape;554;p2">
              <a:extLst>
                <a:ext uri="{FF2B5EF4-FFF2-40B4-BE49-F238E27FC236}">
                  <a16:creationId xmlns:a16="http://schemas.microsoft.com/office/drawing/2014/main" id="{E173C026-5F92-BBD8-120B-9F159B7CD33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3" name="Google Shape;555;p2">
              <a:extLst>
                <a:ext uri="{FF2B5EF4-FFF2-40B4-BE49-F238E27FC236}">
                  <a16:creationId xmlns:a16="http://schemas.microsoft.com/office/drawing/2014/main" id="{F30E22EC-06B4-231B-4133-6B97C9AA1B5F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4" name="Google Shape;556;p2">
              <a:extLst>
                <a:ext uri="{FF2B5EF4-FFF2-40B4-BE49-F238E27FC236}">
                  <a16:creationId xmlns:a16="http://schemas.microsoft.com/office/drawing/2014/main" id="{94D87DFF-D775-3C61-28EF-5DF01722B057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5" name="Google Shape;557;p2">
              <a:extLst>
                <a:ext uri="{FF2B5EF4-FFF2-40B4-BE49-F238E27FC236}">
                  <a16:creationId xmlns:a16="http://schemas.microsoft.com/office/drawing/2014/main" id="{29298AAF-8DB0-B063-BB7B-39E0E526B2FB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6" name="Google Shape;558;p2">
              <a:extLst>
                <a:ext uri="{FF2B5EF4-FFF2-40B4-BE49-F238E27FC236}">
                  <a16:creationId xmlns:a16="http://schemas.microsoft.com/office/drawing/2014/main" id="{9BC0AA83-5817-62FB-D529-8092D37C95AA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77" name="Google Shape;559;p2">
            <a:extLst>
              <a:ext uri="{FF2B5EF4-FFF2-40B4-BE49-F238E27FC236}">
                <a16:creationId xmlns:a16="http://schemas.microsoft.com/office/drawing/2014/main" id="{FDEE22A0-ACBF-EE3A-783E-33F2319114B0}"/>
              </a:ext>
            </a:extLst>
          </p:cNvPr>
          <p:cNvGrpSpPr/>
          <p:nvPr/>
        </p:nvGrpSpPr>
        <p:grpSpPr>
          <a:xfrm>
            <a:off x="2083844" y="12915412"/>
            <a:ext cx="4125984" cy="3320123"/>
            <a:chOff x="-312109" y="15146878"/>
            <a:chExt cx="3094541" cy="3320123"/>
          </a:xfrm>
        </p:grpSpPr>
        <p:sp>
          <p:nvSpPr>
            <p:cNvPr id="4778" name="Google Shape;560;p2">
              <a:extLst>
                <a:ext uri="{FF2B5EF4-FFF2-40B4-BE49-F238E27FC236}">
                  <a16:creationId xmlns:a16="http://schemas.microsoft.com/office/drawing/2014/main" id="{65DAB5E5-E504-07EA-1648-539EB1FD9A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9" name="Google Shape;561;p2">
              <a:extLst>
                <a:ext uri="{FF2B5EF4-FFF2-40B4-BE49-F238E27FC236}">
                  <a16:creationId xmlns:a16="http://schemas.microsoft.com/office/drawing/2014/main" id="{434D74E4-6096-A791-88DB-2548BBD8C6F5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0" name="Google Shape;562;p2">
              <a:extLst>
                <a:ext uri="{FF2B5EF4-FFF2-40B4-BE49-F238E27FC236}">
                  <a16:creationId xmlns:a16="http://schemas.microsoft.com/office/drawing/2014/main" id="{07BDA39D-9587-D8B8-4406-F274302C8B5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1" name="Google Shape;563;p2">
              <a:extLst>
                <a:ext uri="{FF2B5EF4-FFF2-40B4-BE49-F238E27FC236}">
                  <a16:creationId xmlns:a16="http://schemas.microsoft.com/office/drawing/2014/main" id="{3AD19D09-A0C3-D0E7-FC8B-DE62044B252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2" name="Google Shape;564;p2">
              <a:extLst>
                <a:ext uri="{FF2B5EF4-FFF2-40B4-BE49-F238E27FC236}">
                  <a16:creationId xmlns:a16="http://schemas.microsoft.com/office/drawing/2014/main" id="{72716F35-6FD4-9C24-E384-927B755CF982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3" name="Google Shape;565;p2">
              <a:extLst>
                <a:ext uri="{FF2B5EF4-FFF2-40B4-BE49-F238E27FC236}">
                  <a16:creationId xmlns:a16="http://schemas.microsoft.com/office/drawing/2014/main" id="{936CAFB6-B7E1-A85E-344A-11D69B3A8E56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4" name="Google Shape;566;p2">
              <a:extLst>
                <a:ext uri="{FF2B5EF4-FFF2-40B4-BE49-F238E27FC236}">
                  <a16:creationId xmlns:a16="http://schemas.microsoft.com/office/drawing/2014/main" id="{6665EA3F-E20A-D118-1189-5CA832B07150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5" name="Google Shape;567;p2">
              <a:extLst>
                <a:ext uri="{FF2B5EF4-FFF2-40B4-BE49-F238E27FC236}">
                  <a16:creationId xmlns:a16="http://schemas.microsoft.com/office/drawing/2014/main" id="{61AA46D4-3EE5-FF29-E98E-66F1DE720D31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6" name="Google Shape;568;p2">
              <a:extLst>
                <a:ext uri="{FF2B5EF4-FFF2-40B4-BE49-F238E27FC236}">
                  <a16:creationId xmlns:a16="http://schemas.microsoft.com/office/drawing/2014/main" id="{BEFF10AD-6F5F-8E4B-CC8F-FD20FE95EB87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7" name="Google Shape;569;p2">
              <a:extLst>
                <a:ext uri="{FF2B5EF4-FFF2-40B4-BE49-F238E27FC236}">
                  <a16:creationId xmlns:a16="http://schemas.microsoft.com/office/drawing/2014/main" id="{E1548464-F59F-070A-8491-4F92E70A15B3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8" name="Google Shape;570;p2">
              <a:extLst>
                <a:ext uri="{FF2B5EF4-FFF2-40B4-BE49-F238E27FC236}">
                  <a16:creationId xmlns:a16="http://schemas.microsoft.com/office/drawing/2014/main" id="{09C89027-F320-E992-DBC7-1A0126463C6E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9" name="Google Shape;571;p2">
              <a:extLst>
                <a:ext uri="{FF2B5EF4-FFF2-40B4-BE49-F238E27FC236}">
                  <a16:creationId xmlns:a16="http://schemas.microsoft.com/office/drawing/2014/main" id="{5D0D0E94-56F0-4144-B98F-997A9E8C731A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0" name="Google Shape;572;p2">
              <a:extLst>
                <a:ext uri="{FF2B5EF4-FFF2-40B4-BE49-F238E27FC236}">
                  <a16:creationId xmlns:a16="http://schemas.microsoft.com/office/drawing/2014/main" id="{EE603DF7-30D4-0B63-65BC-FE5AEB5D3EB2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1" name="Google Shape;573;p2">
              <a:extLst>
                <a:ext uri="{FF2B5EF4-FFF2-40B4-BE49-F238E27FC236}">
                  <a16:creationId xmlns:a16="http://schemas.microsoft.com/office/drawing/2014/main" id="{F4B74AAC-0B56-6AEB-002B-9084B96D37CE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2" name="Google Shape;574;p2">
              <a:extLst>
                <a:ext uri="{FF2B5EF4-FFF2-40B4-BE49-F238E27FC236}">
                  <a16:creationId xmlns:a16="http://schemas.microsoft.com/office/drawing/2014/main" id="{28DEB3E7-3394-814B-FE1A-730E7BE1940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3" name="Google Shape;575;p2">
              <a:extLst>
                <a:ext uri="{FF2B5EF4-FFF2-40B4-BE49-F238E27FC236}">
                  <a16:creationId xmlns:a16="http://schemas.microsoft.com/office/drawing/2014/main" id="{6ACCB0BF-755B-07A3-34C3-E6C53DE8A4B7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4" name="Google Shape;576;p2">
              <a:extLst>
                <a:ext uri="{FF2B5EF4-FFF2-40B4-BE49-F238E27FC236}">
                  <a16:creationId xmlns:a16="http://schemas.microsoft.com/office/drawing/2014/main" id="{87436985-D72D-3805-FD97-CB0C63ED12FB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5" name="Google Shape;577;p2">
              <a:extLst>
                <a:ext uri="{FF2B5EF4-FFF2-40B4-BE49-F238E27FC236}">
                  <a16:creationId xmlns:a16="http://schemas.microsoft.com/office/drawing/2014/main" id="{94F625AC-2CF6-6564-A718-87BF87243152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6" name="Google Shape;578;p2">
              <a:extLst>
                <a:ext uri="{FF2B5EF4-FFF2-40B4-BE49-F238E27FC236}">
                  <a16:creationId xmlns:a16="http://schemas.microsoft.com/office/drawing/2014/main" id="{6255BDE8-11BC-6985-7C47-D824A4479856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7" name="Google Shape;579;p2">
              <a:extLst>
                <a:ext uri="{FF2B5EF4-FFF2-40B4-BE49-F238E27FC236}">
                  <a16:creationId xmlns:a16="http://schemas.microsoft.com/office/drawing/2014/main" id="{C9DC74CC-167C-AC80-34D4-ED76C057EA9B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8" name="Google Shape;580;p2">
              <a:extLst>
                <a:ext uri="{FF2B5EF4-FFF2-40B4-BE49-F238E27FC236}">
                  <a16:creationId xmlns:a16="http://schemas.microsoft.com/office/drawing/2014/main" id="{C28095BD-7F10-9F66-75ED-0EED31C5B04B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9" name="Google Shape;581;p2">
              <a:extLst>
                <a:ext uri="{FF2B5EF4-FFF2-40B4-BE49-F238E27FC236}">
                  <a16:creationId xmlns:a16="http://schemas.microsoft.com/office/drawing/2014/main" id="{22AA832B-ED7F-8B34-2327-CAB8A803BBE1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0" name="Google Shape;582;p2">
              <a:extLst>
                <a:ext uri="{FF2B5EF4-FFF2-40B4-BE49-F238E27FC236}">
                  <a16:creationId xmlns:a16="http://schemas.microsoft.com/office/drawing/2014/main" id="{A6895A24-04D0-A2C2-D0E5-6D8C40928F0F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1" name="Google Shape;583;p2">
              <a:extLst>
                <a:ext uri="{FF2B5EF4-FFF2-40B4-BE49-F238E27FC236}">
                  <a16:creationId xmlns:a16="http://schemas.microsoft.com/office/drawing/2014/main" id="{6F4680B0-FCFA-FC13-2351-EFDE023C8766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2" name="Google Shape;584;p2">
              <a:extLst>
                <a:ext uri="{FF2B5EF4-FFF2-40B4-BE49-F238E27FC236}">
                  <a16:creationId xmlns:a16="http://schemas.microsoft.com/office/drawing/2014/main" id="{458BD9AB-77F8-C9A6-D1C4-3CB955A3144E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3" name="Google Shape;585;p2">
              <a:extLst>
                <a:ext uri="{FF2B5EF4-FFF2-40B4-BE49-F238E27FC236}">
                  <a16:creationId xmlns:a16="http://schemas.microsoft.com/office/drawing/2014/main" id="{D6F81296-EDF6-A3FA-493D-1ED9DB68788E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4" name="Google Shape;586;p2">
              <a:extLst>
                <a:ext uri="{FF2B5EF4-FFF2-40B4-BE49-F238E27FC236}">
                  <a16:creationId xmlns:a16="http://schemas.microsoft.com/office/drawing/2014/main" id="{1DFC6F89-3066-D22A-D793-14531377DDAC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5" name="Google Shape;587;p2">
              <a:extLst>
                <a:ext uri="{FF2B5EF4-FFF2-40B4-BE49-F238E27FC236}">
                  <a16:creationId xmlns:a16="http://schemas.microsoft.com/office/drawing/2014/main" id="{A7DB6E23-6BFB-C197-9F1F-7026E997863B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6" name="Google Shape;588;p2">
              <a:extLst>
                <a:ext uri="{FF2B5EF4-FFF2-40B4-BE49-F238E27FC236}">
                  <a16:creationId xmlns:a16="http://schemas.microsoft.com/office/drawing/2014/main" id="{D6026D9C-5223-5BF7-A07A-F169ADB45E9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7" name="Google Shape;589;p2">
              <a:extLst>
                <a:ext uri="{FF2B5EF4-FFF2-40B4-BE49-F238E27FC236}">
                  <a16:creationId xmlns:a16="http://schemas.microsoft.com/office/drawing/2014/main" id="{F7049049-563B-BDE6-ADDE-97CE7A74490C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8" name="Google Shape;590;p2">
              <a:extLst>
                <a:ext uri="{FF2B5EF4-FFF2-40B4-BE49-F238E27FC236}">
                  <a16:creationId xmlns:a16="http://schemas.microsoft.com/office/drawing/2014/main" id="{E0CA4D69-72EB-B228-91EC-F4E601281FE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9" name="Google Shape;591;p2">
              <a:extLst>
                <a:ext uri="{FF2B5EF4-FFF2-40B4-BE49-F238E27FC236}">
                  <a16:creationId xmlns:a16="http://schemas.microsoft.com/office/drawing/2014/main" id="{FEDD7B98-5340-F42C-C209-C035E9D550C2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0" name="Google Shape;592;p2">
              <a:extLst>
                <a:ext uri="{FF2B5EF4-FFF2-40B4-BE49-F238E27FC236}">
                  <a16:creationId xmlns:a16="http://schemas.microsoft.com/office/drawing/2014/main" id="{0FBCC235-9FD8-0194-2A60-DC9F904CD83C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1" name="Google Shape;593;p2">
              <a:extLst>
                <a:ext uri="{FF2B5EF4-FFF2-40B4-BE49-F238E27FC236}">
                  <a16:creationId xmlns:a16="http://schemas.microsoft.com/office/drawing/2014/main" id="{203636A2-5090-1FE9-569E-FEC7600CBF69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2" name="Google Shape;594;p2">
              <a:extLst>
                <a:ext uri="{FF2B5EF4-FFF2-40B4-BE49-F238E27FC236}">
                  <a16:creationId xmlns:a16="http://schemas.microsoft.com/office/drawing/2014/main" id="{860E658B-0CE7-A541-EE1F-CC89B4FF5BCC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3" name="Google Shape;595;p2">
              <a:extLst>
                <a:ext uri="{FF2B5EF4-FFF2-40B4-BE49-F238E27FC236}">
                  <a16:creationId xmlns:a16="http://schemas.microsoft.com/office/drawing/2014/main" id="{1CDDAAB2-D394-F727-06A7-F799FFA5D66E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4" name="Google Shape;596;p2">
              <a:extLst>
                <a:ext uri="{FF2B5EF4-FFF2-40B4-BE49-F238E27FC236}">
                  <a16:creationId xmlns:a16="http://schemas.microsoft.com/office/drawing/2014/main" id="{17638144-8003-BCD8-D824-A27768C55844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5" name="Google Shape;597;p2">
              <a:extLst>
                <a:ext uri="{FF2B5EF4-FFF2-40B4-BE49-F238E27FC236}">
                  <a16:creationId xmlns:a16="http://schemas.microsoft.com/office/drawing/2014/main" id="{0E6F3CA3-C3E4-F2AC-601C-E7B4FFE7ADB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6" name="Google Shape;598;p2">
              <a:extLst>
                <a:ext uri="{FF2B5EF4-FFF2-40B4-BE49-F238E27FC236}">
                  <a16:creationId xmlns:a16="http://schemas.microsoft.com/office/drawing/2014/main" id="{EF0E8FBB-1322-C0E6-CDFD-17BB17BDB8B6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7" name="Google Shape;599;p2">
              <a:extLst>
                <a:ext uri="{FF2B5EF4-FFF2-40B4-BE49-F238E27FC236}">
                  <a16:creationId xmlns:a16="http://schemas.microsoft.com/office/drawing/2014/main" id="{D239BD7F-A345-62CA-4235-05334343B93D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8" name="Google Shape;600;p2">
              <a:extLst>
                <a:ext uri="{FF2B5EF4-FFF2-40B4-BE49-F238E27FC236}">
                  <a16:creationId xmlns:a16="http://schemas.microsoft.com/office/drawing/2014/main" id="{9756FDD8-5885-AF37-706E-440EB9B4A361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9" name="Google Shape;601;p2">
              <a:extLst>
                <a:ext uri="{FF2B5EF4-FFF2-40B4-BE49-F238E27FC236}">
                  <a16:creationId xmlns:a16="http://schemas.microsoft.com/office/drawing/2014/main" id="{368E14BC-8BA3-DB51-C2F7-1630EC1A616F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0" name="Google Shape;602;p2">
              <a:extLst>
                <a:ext uri="{FF2B5EF4-FFF2-40B4-BE49-F238E27FC236}">
                  <a16:creationId xmlns:a16="http://schemas.microsoft.com/office/drawing/2014/main" id="{BEAAC47D-122C-1A1D-3069-2C74DD17083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1" name="Google Shape;603;p2">
              <a:extLst>
                <a:ext uri="{FF2B5EF4-FFF2-40B4-BE49-F238E27FC236}">
                  <a16:creationId xmlns:a16="http://schemas.microsoft.com/office/drawing/2014/main" id="{372E762F-BE79-F799-00B9-322788A5893C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2" name="Google Shape;604;p2">
              <a:extLst>
                <a:ext uri="{FF2B5EF4-FFF2-40B4-BE49-F238E27FC236}">
                  <a16:creationId xmlns:a16="http://schemas.microsoft.com/office/drawing/2014/main" id="{CFCF9DA3-FCFA-F335-6B51-C6A712E4088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3" name="Google Shape;605;p2">
              <a:extLst>
                <a:ext uri="{FF2B5EF4-FFF2-40B4-BE49-F238E27FC236}">
                  <a16:creationId xmlns:a16="http://schemas.microsoft.com/office/drawing/2014/main" id="{2DE72B92-187B-A5B2-A793-57CADA3A2867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4" name="Google Shape;606;p2">
              <a:extLst>
                <a:ext uri="{FF2B5EF4-FFF2-40B4-BE49-F238E27FC236}">
                  <a16:creationId xmlns:a16="http://schemas.microsoft.com/office/drawing/2014/main" id="{269B4B2E-3951-580F-08F8-9EB72B0E48C3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5" name="Google Shape;607;p2">
              <a:extLst>
                <a:ext uri="{FF2B5EF4-FFF2-40B4-BE49-F238E27FC236}">
                  <a16:creationId xmlns:a16="http://schemas.microsoft.com/office/drawing/2014/main" id="{CA1F0C83-38EC-8FFC-A1B4-10B5EA90AAD8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6" name="Google Shape;608;p2">
              <a:extLst>
                <a:ext uri="{FF2B5EF4-FFF2-40B4-BE49-F238E27FC236}">
                  <a16:creationId xmlns:a16="http://schemas.microsoft.com/office/drawing/2014/main" id="{EFD6A6EF-7C44-4E33-4B74-887DDAB0BB60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7" name="Google Shape;609;p2">
              <a:extLst>
                <a:ext uri="{FF2B5EF4-FFF2-40B4-BE49-F238E27FC236}">
                  <a16:creationId xmlns:a16="http://schemas.microsoft.com/office/drawing/2014/main" id="{35446F99-FC34-EE3C-DF3D-926A48399FD1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8" name="Google Shape;610;p2">
              <a:extLst>
                <a:ext uri="{FF2B5EF4-FFF2-40B4-BE49-F238E27FC236}">
                  <a16:creationId xmlns:a16="http://schemas.microsoft.com/office/drawing/2014/main" id="{5A8A53F9-CEBB-16BB-E114-7DA54F298718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9" name="Google Shape;611;p2">
              <a:extLst>
                <a:ext uri="{FF2B5EF4-FFF2-40B4-BE49-F238E27FC236}">
                  <a16:creationId xmlns:a16="http://schemas.microsoft.com/office/drawing/2014/main" id="{75542BC4-DCF3-A880-9CE3-143954AF7B72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0" name="Google Shape;612;p2">
              <a:extLst>
                <a:ext uri="{FF2B5EF4-FFF2-40B4-BE49-F238E27FC236}">
                  <a16:creationId xmlns:a16="http://schemas.microsoft.com/office/drawing/2014/main" id="{3C9795A9-B737-88F5-66AC-9F01A0637F70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1" name="Google Shape;613;p2">
              <a:extLst>
                <a:ext uri="{FF2B5EF4-FFF2-40B4-BE49-F238E27FC236}">
                  <a16:creationId xmlns:a16="http://schemas.microsoft.com/office/drawing/2014/main" id="{E457377C-F323-9E3C-DBA1-28868827D22F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2" name="Google Shape;614;p2">
              <a:extLst>
                <a:ext uri="{FF2B5EF4-FFF2-40B4-BE49-F238E27FC236}">
                  <a16:creationId xmlns:a16="http://schemas.microsoft.com/office/drawing/2014/main" id="{0ACA03A9-E1F6-D3D2-7E68-FF08665FF2B4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3" name="Google Shape;615;p2">
              <a:extLst>
                <a:ext uri="{FF2B5EF4-FFF2-40B4-BE49-F238E27FC236}">
                  <a16:creationId xmlns:a16="http://schemas.microsoft.com/office/drawing/2014/main" id="{42610708-1219-69F6-4169-EDF92ABFBC2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4" name="Google Shape;616;p2">
              <a:extLst>
                <a:ext uri="{FF2B5EF4-FFF2-40B4-BE49-F238E27FC236}">
                  <a16:creationId xmlns:a16="http://schemas.microsoft.com/office/drawing/2014/main" id="{B8D8AC93-BDC4-4484-D52E-9AEC897D84EB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5" name="Google Shape;617;p2">
              <a:extLst>
                <a:ext uri="{FF2B5EF4-FFF2-40B4-BE49-F238E27FC236}">
                  <a16:creationId xmlns:a16="http://schemas.microsoft.com/office/drawing/2014/main" id="{C6E1FFF7-0761-85F0-6447-B2C3476E83EE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6" name="Google Shape;618;p2">
              <a:extLst>
                <a:ext uri="{FF2B5EF4-FFF2-40B4-BE49-F238E27FC236}">
                  <a16:creationId xmlns:a16="http://schemas.microsoft.com/office/drawing/2014/main" id="{ADD7B5DE-F260-46A3-83FD-7403DEB2B4CB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7" name="Google Shape;619;p2">
              <a:extLst>
                <a:ext uri="{FF2B5EF4-FFF2-40B4-BE49-F238E27FC236}">
                  <a16:creationId xmlns:a16="http://schemas.microsoft.com/office/drawing/2014/main" id="{6AF7CC4B-97EF-5655-9A74-D3C40AB67544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8" name="Google Shape;620;p2">
              <a:extLst>
                <a:ext uri="{FF2B5EF4-FFF2-40B4-BE49-F238E27FC236}">
                  <a16:creationId xmlns:a16="http://schemas.microsoft.com/office/drawing/2014/main" id="{3F08B5DC-6BF6-3622-F8CC-25E9D73DB1CE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9" name="Google Shape;621;p2">
              <a:extLst>
                <a:ext uri="{FF2B5EF4-FFF2-40B4-BE49-F238E27FC236}">
                  <a16:creationId xmlns:a16="http://schemas.microsoft.com/office/drawing/2014/main" id="{BCF2E4C2-9FF4-0C0E-C852-8EA94EBAB75A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0" name="Google Shape;622;p2">
              <a:extLst>
                <a:ext uri="{FF2B5EF4-FFF2-40B4-BE49-F238E27FC236}">
                  <a16:creationId xmlns:a16="http://schemas.microsoft.com/office/drawing/2014/main" id="{D62C554E-8EB9-0365-D11D-39AEA1ADC3D5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1" name="Google Shape;623;p2">
              <a:extLst>
                <a:ext uri="{FF2B5EF4-FFF2-40B4-BE49-F238E27FC236}">
                  <a16:creationId xmlns:a16="http://schemas.microsoft.com/office/drawing/2014/main" id="{52F1DE36-14C8-790F-CCF5-10A9721DB94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2" name="Google Shape;624;p2">
              <a:extLst>
                <a:ext uri="{FF2B5EF4-FFF2-40B4-BE49-F238E27FC236}">
                  <a16:creationId xmlns:a16="http://schemas.microsoft.com/office/drawing/2014/main" id="{4B5ECB6C-6CE0-7C24-1B56-55B09376F05B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3" name="Google Shape;625;p2">
              <a:extLst>
                <a:ext uri="{FF2B5EF4-FFF2-40B4-BE49-F238E27FC236}">
                  <a16:creationId xmlns:a16="http://schemas.microsoft.com/office/drawing/2014/main" id="{9161CD6E-326D-4EAC-7C0C-84B871D6D6E5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4" name="Google Shape;626;p2">
              <a:extLst>
                <a:ext uri="{FF2B5EF4-FFF2-40B4-BE49-F238E27FC236}">
                  <a16:creationId xmlns:a16="http://schemas.microsoft.com/office/drawing/2014/main" id="{1E1AD35B-A991-7AB5-C569-B6A105F5DC10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5" name="Google Shape;627;p2">
              <a:extLst>
                <a:ext uri="{FF2B5EF4-FFF2-40B4-BE49-F238E27FC236}">
                  <a16:creationId xmlns:a16="http://schemas.microsoft.com/office/drawing/2014/main" id="{ED3B14DD-45AF-B174-05EC-5A17DAFC661A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6" name="Google Shape;628;p2">
              <a:extLst>
                <a:ext uri="{FF2B5EF4-FFF2-40B4-BE49-F238E27FC236}">
                  <a16:creationId xmlns:a16="http://schemas.microsoft.com/office/drawing/2014/main" id="{6EB1A991-B9F2-A989-80FF-E72231901D4A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7" name="Google Shape;629;p2">
              <a:extLst>
                <a:ext uri="{FF2B5EF4-FFF2-40B4-BE49-F238E27FC236}">
                  <a16:creationId xmlns:a16="http://schemas.microsoft.com/office/drawing/2014/main" id="{1AAB2935-8419-2723-6C76-30D046AD0FDF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8" name="Google Shape;630;p2">
              <a:extLst>
                <a:ext uri="{FF2B5EF4-FFF2-40B4-BE49-F238E27FC236}">
                  <a16:creationId xmlns:a16="http://schemas.microsoft.com/office/drawing/2014/main" id="{7C46F72F-B606-C7FA-5AAF-B2F3B2C0AC6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9" name="Google Shape;631;p2">
              <a:extLst>
                <a:ext uri="{FF2B5EF4-FFF2-40B4-BE49-F238E27FC236}">
                  <a16:creationId xmlns:a16="http://schemas.microsoft.com/office/drawing/2014/main" id="{4BBBC0B7-F085-C827-0E43-783FA68142D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0" name="Google Shape;632;p2">
              <a:extLst>
                <a:ext uri="{FF2B5EF4-FFF2-40B4-BE49-F238E27FC236}">
                  <a16:creationId xmlns:a16="http://schemas.microsoft.com/office/drawing/2014/main" id="{820BFC48-BF1E-9E2A-FFF4-EA6BEB3C12A5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1" name="Google Shape;633;p2">
              <a:extLst>
                <a:ext uri="{FF2B5EF4-FFF2-40B4-BE49-F238E27FC236}">
                  <a16:creationId xmlns:a16="http://schemas.microsoft.com/office/drawing/2014/main" id="{B99FA37A-A529-2DFF-94BB-47471DBCBE72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2" name="Google Shape;634;p2">
              <a:extLst>
                <a:ext uri="{FF2B5EF4-FFF2-40B4-BE49-F238E27FC236}">
                  <a16:creationId xmlns:a16="http://schemas.microsoft.com/office/drawing/2014/main" id="{55850C85-B1C5-8A4F-66D7-1D56D38AD4FB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3" name="Google Shape;635;p2">
              <a:extLst>
                <a:ext uri="{FF2B5EF4-FFF2-40B4-BE49-F238E27FC236}">
                  <a16:creationId xmlns:a16="http://schemas.microsoft.com/office/drawing/2014/main" id="{D385E544-CF49-AA32-BD20-39F498205615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4" name="Google Shape;636;p2">
              <a:extLst>
                <a:ext uri="{FF2B5EF4-FFF2-40B4-BE49-F238E27FC236}">
                  <a16:creationId xmlns:a16="http://schemas.microsoft.com/office/drawing/2014/main" id="{D6432C1B-74C6-37DD-621C-E70B3D503D3B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5" name="Google Shape;637;p2">
              <a:extLst>
                <a:ext uri="{FF2B5EF4-FFF2-40B4-BE49-F238E27FC236}">
                  <a16:creationId xmlns:a16="http://schemas.microsoft.com/office/drawing/2014/main" id="{4F8ADA7E-4054-76C2-436E-A547F8E9857B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6" name="Google Shape;638;p2">
              <a:extLst>
                <a:ext uri="{FF2B5EF4-FFF2-40B4-BE49-F238E27FC236}">
                  <a16:creationId xmlns:a16="http://schemas.microsoft.com/office/drawing/2014/main" id="{035CD71B-9ACE-D88F-5DF9-6A3C67FEA070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7" name="Google Shape;639;p2">
              <a:extLst>
                <a:ext uri="{FF2B5EF4-FFF2-40B4-BE49-F238E27FC236}">
                  <a16:creationId xmlns:a16="http://schemas.microsoft.com/office/drawing/2014/main" id="{17ABD6DF-DC18-D825-6314-54CBE6374FE4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8" name="Google Shape;640;p2">
              <a:extLst>
                <a:ext uri="{FF2B5EF4-FFF2-40B4-BE49-F238E27FC236}">
                  <a16:creationId xmlns:a16="http://schemas.microsoft.com/office/drawing/2014/main" id="{01B2D994-7ED4-66CF-B680-968EA9C315C7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59" name="Google Shape;641;p2">
            <a:extLst>
              <a:ext uri="{FF2B5EF4-FFF2-40B4-BE49-F238E27FC236}">
                <a16:creationId xmlns:a16="http://schemas.microsoft.com/office/drawing/2014/main" id="{19FE4D3A-8D86-141D-1DBE-02EA46F1388C}"/>
              </a:ext>
            </a:extLst>
          </p:cNvPr>
          <p:cNvGrpSpPr/>
          <p:nvPr/>
        </p:nvGrpSpPr>
        <p:grpSpPr>
          <a:xfrm>
            <a:off x="4618033" y="14671907"/>
            <a:ext cx="1029552" cy="989749"/>
            <a:chOff x="10893380" y="11618251"/>
            <a:chExt cx="1275271" cy="1634598"/>
          </a:xfrm>
        </p:grpSpPr>
        <p:sp>
          <p:nvSpPr>
            <p:cNvPr id="4860" name="Google Shape;642;p2">
              <a:extLst>
                <a:ext uri="{FF2B5EF4-FFF2-40B4-BE49-F238E27FC236}">
                  <a16:creationId xmlns:a16="http://schemas.microsoft.com/office/drawing/2014/main" id="{B103F704-4098-CC3A-B0B7-BE14476070E6}"/>
                </a:ext>
              </a:extLst>
            </p:cNvPr>
            <p:cNvSpPr/>
            <p:nvPr/>
          </p:nvSpPr>
          <p:spPr>
            <a:xfrm>
              <a:off x="11120573" y="12418038"/>
              <a:ext cx="361787" cy="487163"/>
            </a:xfrm>
            <a:custGeom>
              <a:avLst/>
              <a:gdLst/>
              <a:ahLst/>
              <a:cxnLst/>
              <a:rect l="l" t="t" r="r" b="b"/>
              <a:pathLst>
                <a:path w="1766" h="2378" extrusionOk="0">
                  <a:moveTo>
                    <a:pt x="1259" y="68"/>
                  </a:moveTo>
                  <a:cubicBezTo>
                    <a:pt x="1285" y="68"/>
                    <a:pt x="1312" y="75"/>
                    <a:pt x="1336" y="91"/>
                  </a:cubicBezTo>
                  <a:lnTo>
                    <a:pt x="1608" y="250"/>
                  </a:lnTo>
                  <a:cubicBezTo>
                    <a:pt x="1630" y="272"/>
                    <a:pt x="1653" y="295"/>
                    <a:pt x="1675" y="340"/>
                  </a:cubicBezTo>
                  <a:cubicBezTo>
                    <a:pt x="1675" y="363"/>
                    <a:pt x="1675" y="386"/>
                    <a:pt x="1675" y="431"/>
                  </a:cubicBezTo>
                  <a:lnTo>
                    <a:pt x="634" y="2219"/>
                  </a:lnTo>
                  <a:cubicBezTo>
                    <a:pt x="605" y="2263"/>
                    <a:pt x="566" y="2288"/>
                    <a:pt x="524" y="2288"/>
                  </a:cubicBezTo>
                  <a:cubicBezTo>
                    <a:pt x="501" y="2288"/>
                    <a:pt x="477" y="2280"/>
                    <a:pt x="453" y="2264"/>
                  </a:cubicBezTo>
                  <a:lnTo>
                    <a:pt x="159" y="2106"/>
                  </a:lnTo>
                  <a:cubicBezTo>
                    <a:pt x="91" y="2083"/>
                    <a:pt x="69" y="1992"/>
                    <a:pt x="114" y="1925"/>
                  </a:cubicBezTo>
                  <a:lnTo>
                    <a:pt x="1155" y="137"/>
                  </a:lnTo>
                  <a:cubicBezTo>
                    <a:pt x="1169" y="93"/>
                    <a:pt x="1212" y="68"/>
                    <a:pt x="1259" y="68"/>
                  </a:cubicBezTo>
                  <a:close/>
                  <a:moveTo>
                    <a:pt x="1270" y="1"/>
                  </a:moveTo>
                  <a:cubicBezTo>
                    <a:pt x="1198" y="1"/>
                    <a:pt x="1132" y="31"/>
                    <a:pt x="1087" y="91"/>
                  </a:cubicBezTo>
                  <a:lnTo>
                    <a:pt x="46" y="1902"/>
                  </a:lnTo>
                  <a:cubicBezTo>
                    <a:pt x="1" y="1992"/>
                    <a:pt x="23" y="2128"/>
                    <a:pt x="136" y="2173"/>
                  </a:cubicBezTo>
                  <a:lnTo>
                    <a:pt x="408" y="2332"/>
                  </a:lnTo>
                  <a:cubicBezTo>
                    <a:pt x="453" y="2355"/>
                    <a:pt x="476" y="2377"/>
                    <a:pt x="521" y="2377"/>
                  </a:cubicBezTo>
                  <a:cubicBezTo>
                    <a:pt x="589" y="2355"/>
                    <a:pt x="657" y="2332"/>
                    <a:pt x="702" y="2264"/>
                  </a:cubicBezTo>
                  <a:lnTo>
                    <a:pt x="1743" y="476"/>
                  </a:lnTo>
                  <a:cubicBezTo>
                    <a:pt x="1766" y="431"/>
                    <a:pt x="1766" y="363"/>
                    <a:pt x="1743" y="318"/>
                  </a:cubicBezTo>
                  <a:cubicBezTo>
                    <a:pt x="1743" y="250"/>
                    <a:pt x="1698" y="204"/>
                    <a:pt x="1653" y="182"/>
                  </a:cubicBezTo>
                  <a:lnTo>
                    <a:pt x="1381" y="23"/>
                  </a:lnTo>
                  <a:cubicBezTo>
                    <a:pt x="1343" y="8"/>
                    <a:pt x="1306" y="1"/>
                    <a:pt x="1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1" name="Google Shape;643;p2">
              <a:extLst>
                <a:ext uri="{FF2B5EF4-FFF2-40B4-BE49-F238E27FC236}">
                  <a16:creationId xmlns:a16="http://schemas.microsoft.com/office/drawing/2014/main" id="{8B5E3327-5267-02BD-51EE-8C8E6B6C0C35}"/>
                </a:ext>
              </a:extLst>
            </p:cNvPr>
            <p:cNvSpPr/>
            <p:nvPr/>
          </p:nvSpPr>
          <p:spPr>
            <a:xfrm>
              <a:off x="11222595" y="12612864"/>
              <a:ext cx="41997" cy="32573"/>
            </a:xfrm>
            <a:custGeom>
              <a:avLst/>
              <a:gdLst/>
              <a:ahLst/>
              <a:cxnLst/>
              <a:rect l="l" t="t" r="r" b="b"/>
              <a:pathLst>
                <a:path w="205" h="159" extrusionOk="0">
                  <a:moveTo>
                    <a:pt x="46" y="0"/>
                  </a:moveTo>
                  <a:lnTo>
                    <a:pt x="1" y="91"/>
                  </a:lnTo>
                  <a:lnTo>
                    <a:pt x="159" y="159"/>
                  </a:lnTo>
                  <a:lnTo>
                    <a:pt x="204" y="9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2" name="Google Shape;644;p2">
              <a:extLst>
                <a:ext uri="{FF2B5EF4-FFF2-40B4-BE49-F238E27FC236}">
                  <a16:creationId xmlns:a16="http://schemas.microsoft.com/office/drawing/2014/main" id="{C22571B7-88BF-CA1B-75CC-6DC4FD82E4C2}"/>
                </a:ext>
              </a:extLst>
            </p:cNvPr>
            <p:cNvSpPr/>
            <p:nvPr/>
          </p:nvSpPr>
          <p:spPr>
            <a:xfrm>
              <a:off x="11338547" y="12682312"/>
              <a:ext cx="41997" cy="32778"/>
            </a:xfrm>
            <a:custGeom>
              <a:avLst/>
              <a:gdLst/>
              <a:ahLst/>
              <a:cxnLst/>
              <a:rect l="l" t="t" r="r" b="b"/>
              <a:pathLst>
                <a:path w="205" h="160" extrusionOk="0">
                  <a:moveTo>
                    <a:pt x="46" y="1"/>
                  </a:moveTo>
                  <a:lnTo>
                    <a:pt x="0" y="69"/>
                  </a:lnTo>
                  <a:lnTo>
                    <a:pt x="159" y="159"/>
                  </a:lnTo>
                  <a:lnTo>
                    <a:pt x="204" y="69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3" name="Google Shape;645;p2">
              <a:extLst>
                <a:ext uri="{FF2B5EF4-FFF2-40B4-BE49-F238E27FC236}">
                  <a16:creationId xmlns:a16="http://schemas.microsoft.com/office/drawing/2014/main" id="{198223BA-2697-D2E0-1C88-E77D5B1252D7}"/>
                </a:ext>
              </a:extLst>
            </p:cNvPr>
            <p:cNvSpPr/>
            <p:nvPr/>
          </p:nvSpPr>
          <p:spPr>
            <a:xfrm>
              <a:off x="10898092" y="13012757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1" y="0"/>
                  </a:moveTo>
                  <a:cubicBezTo>
                    <a:pt x="164" y="0"/>
                    <a:pt x="147" y="6"/>
                    <a:pt x="136" y="17"/>
                  </a:cubicBezTo>
                  <a:cubicBezTo>
                    <a:pt x="46" y="63"/>
                    <a:pt x="0" y="176"/>
                    <a:pt x="0" y="289"/>
                  </a:cubicBezTo>
                  <a:cubicBezTo>
                    <a:pt x="0" y="334"/>
                    <a:pt x="23" y="379"/>
                    <a:pt x="46" y="402"/>
                  </a:cubicBezTo>
                  <a:lnTo>
                    <a:pt x="136" y="447"/>
                  </a:lnTo>
                  <a:lnTo>
                    <a:pt x="159" y="379"/>
                  </a:lnTo>
                  <a:cubicBezTo>
                    <a:pt x="227" y="312"/>
                    <a:pt x="272" y="221"/>
                    <a:pt x="272" y="130"/>
                  </a:cubicBezTo>
                  <a:lnTo>
                    <a:pt x="317" y="63"/>
                  </a:lnTo>
                  <a:lnTo>
                    <a:pt x="227" y="17"/>
                  </a:lnTo>
                  <a:cubicBezTo>
                    <a:pt x="215" y="6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4" name="Google Shape;646;p2">
              <a:extLst>
                <a:ext uri="{FF2B5EF4-FFF2-40B4-BE49-F238E27FC236}">
                  <a16:creationId xmlns:a16="http://schemas.microsoft.com/office/drawing/2014/main" id="{725CF114-AD19-5F0C-DF7F-43EF88DF3F3C}"/>
                </a:ext>
              </a:extLst>
            </p:cNvPr>
            <p:cNvSpPr/>
            <p:nvPr/>
          </p:nvSpPr>
          <p:spPr>
            <a:xfrm>
              <a:off x="10912022" y="13019928"/>
              <a:ext cx="60434" cy="88091"/>
            </a:xfrm>
            <a:custGeom>
              <a:avLst/>
              <a:gdLst/>
              <a:ahLst/>
              <a:cxnLst/>
              <a:rect l="l" t="t" r="r" b="b"/>
              <a:pathLst>
                <a:path w="295" h="430" extrusionOk="0">
                  <a:moveTo>
                    <a:pt x="215" y="0"/>
                  </a:moveTo>
                  <a:cubicBezTo>
                    <a:pt x="197" y="0"/>
                    <a:pt x="178" y="8"/>
                    <a:pt x="159" y="28"/>
                  </a:cubicBezTo>
                  <a:cubicBezTo>
                    <a:pt x="68" y="73"/>
                    <a:pt x="0" y="186"/>
                    <a:pt x="0" y="299"/>
                  </a:cubicBezTo>
                  <a:cubicBezTo>
                    <a:pt x="0" y="383"/>
                    <a:pt x="38" y="430"/>
                    <a:pt x="94" y="430"/>
                  </a:cubicBezTo>
                  <a:cubicBezTo>
                    <a:pt x="113" y="430"/>
                    <a:pt x="135" y="424"/>
                    <a:pt x="159" y="412"/>
                  </a:cubicBezTo>
                  <a:cubicBezTo>
                    <a:pt x="249" y="344"/>
                    <a:pt x="294" y="231"/>
                    <a:pt x="294" y="118"/>
                  </a:cubicBezTo>
                  <a:cubicBezTo>
                    <a:pt x="294" y="53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5" name="Google Shape;647;p2">
              <a:extLst>
                <a:ext uri="{FF2B5EF4-FFF2-40B4-BE49-F238E27FC236}">
                  <a16:creationId xmlns:a16="http://schemas.microsoft.com/office/drawing/2014/main" id="{573A8DFB-DD3A-2A6E-4A9F-C374238A0A26}"/>
                </a:ext>
              </a:extLst>
            </p:cNvPr>
            <p:cNvSpPr/>
            <p:nvPr/>
          </p:nvSpPr>
          <p:spPr>
            <a:xfrm>
              <a:off x="10925953" y="13033449"/>
              <a:ext cx="41792" cy="60844"/>
            </a:xfrm>
            <a:custGeom>
              <a:avLst/>
              <a:gdLst/>
              <a:ahLst/>
              <a:cxnLst/>
              <a:rect l="l" t="t" r="r" b="b"/>
              <a:pathLst>
                <a:path w="204" h="297" extrusionOk="0">
                  <a:moveTo>
                    <a:pt x="137" y="1"/>
                  </a:moveTo>
                  <a:cubicBezTo>
                    <a:pt x="129" y="1"/>
                    <a:pt x="121" y="3"/>
                    <a:pt x="113" y="7"/>
                  </a:cubicBezTo>
                  <a:cubicBezTo>
                    <a:pt x="45" y="52"/>
                    <a:pt x="0" y="143"/>
                    <a:pt x="0" y="211"/>
                  </a:cubicBezTo>
                  <a:cubicBezTo>
                    <a:pt x="0" y="259"/>
                    <a:pt x="24" y="297"/>
                    <a:pt x="62" y="297"/>
                  </a:cubicBezTo>
                  <a:cubicBezTo>
                    <a:pt x="77" y="297"/>
                    <a:pt x="94" y="291"/>
                    <a:pt x="113" y="278"/>
                  </a:cubicBezTo>
                  <a:cubicBezTo>
                    <a:pt x="159" y="233"/>
                    <a:pt x="204" y="165"/>
                    <a:pt x="204" y="97"/>
                  </a:cubicBezTo>
                  <a:cubicBezTo>
                    <a:pt x="204" y="42"/>
                    <a:pt x="17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6" name="Google Shape;648;p2">
              <a:extLst>
                <a:ext uri="{FF2B5EF4-FFF2-40B4-BE49-F238E27FC236}">
                  <a16:creationId xmlns:a16="http://schemas.microsoft.com/office/drawing/2014/main" id="{23B5F64B-51EC-FA11-520A-DA49824BEB65}"/>
                </a:ext>
              </a:extLst>
            </p:cNvPr>
            <p:cNvSpPr/>
            <p:nvPr/>
          </p:nvSpPr>
          <p:spPr>
            <a:xfrm>
              <a:off x="10930460" y="12594221"/>
              <a:ext cx="473232" cy="607622"/>
            </a:xfrm>
            <a:custGeom>
              <a:avLst/>
              <a:gdLst/>
              <a:ahLst/>
              <a:cxnLst/>
              <a:rect l="l" t="t" r="r" b="b"/>
              <a:pathLst>
                <a:path w="2310" h="2966" extrusionOk="0">
                  <a:moveTo>
                    <a:pt x="1200" y="1"/>
                  </a:moveTo>
                  <a:lnTo>
                    <a:pt x="1" y="2309"/>
                  </a:lnTo>
                  <a:lnTo>
                    <a:pt x="1110" y="2966"/>
                  </a:lnTo>
                  <a:lnTo>
                    <a:pt x="2309" y="65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7" name="Google Shape;649;p2">
              <a:extLst>
                <a:ext uri="{FF2B5EF4-FFF2-40B4-BE49-F238E27FC236}">
                  <a16:creationId xmlns:a16="http://schemas.microsoft.com/office/drawing/2014/main" id="{97D17E41-2615-6688-9105-1689B6186DB2}"/>
                </a:ext>
              </a:extLst>
            </p:cNvPr>
            <p:cNvSpPr/>
            <p:nvPr/>
          </p:nvSpPr>
          <p:spPr>
            <a:xfrm>
              <a:off x="11120573" y="12720622"/>
              <a:ext cx="320200" cy="484705"/>
            </a:xfrm>
            <a:custGeom>
              <a:avLst/>
              <a:gdLst/>
              <a:ahLst/>
              <a:cxnLst/>
              <a:rect l="l" t="t" r="r" b="b"/>
              <a:pathLst>
                <a:path w="1563" h="2366" extrusionOk="0">
                  <a:moveTo>
                    <a:pt x="1335" y="0"/>
                  </a:moveTo>
                  <a:cubicBezTo>
                    <a:pt x="1282" y="0"/>
                    <a:pt x="1211" y="47"/>
                    <a:pt x="1178" y="131"/>
                  </a:cubicBezTo>
                  <a:lnTo>
                    <a:pt x="69" y="1941"/>
                  </a:lnTo>
                  <a:cubicBezTo>
                    <a:pt x="23" y="2054"/>
                    <a:pt x="1" y="2190"/>
                    <a:pt x="69" y="2235"/>
                  </a:cubicBezTo>
                  <a:lnTo>
                    <a:pt x="182" y="2349"/>
                  </a:lnTo>
                  <a:cubicBezTo>
                    <a:pt x="199" y="2360"/>
                    <a:pt x="218" y="2366"/>
                    <a:pt x="238" y="2366"/>
                  </a:cubicBezTo>
                  <a:cubicBezTo>
                    <a:pt x="293" y="2366"/>
                    <a:pt x="352" y="2319"/>
                    <a:pt x="385" y="2235"/>
                  </a:cubicBezTo>
                  <a:lnTo>
                    <a:pt x="1472" y="425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8" name="Google Shape;650;p2">
              <a:extLst>
                <a:ext uri="{FF2B5EF4-FFF2-40B4-BE49-F238E27FC236}">
                  <a16:creationId xmlns:a16="http://schemas.microsoft.com/office/drawing/2014/main" id="{698EEF59-728A-4906-48FD-9A396D94EC95}"/>
                </a:ext>
              </a:extLst>
            </p:cNvPr>
            <p:cNvSpPr/>
            <p:nvPr/>
          </p:nvSpPr>
          <p:spPr>
            <a:xfrm>
              <a:off x="10893380" y="12590738"/>
              <a:ext cx="320200" cy="480198"/>
            </a:xfrm>
            <a:custGeom>
              <a:avLst/>
              <a:gdLst/>
              <a:ahLst/>
              <a:cxnLst/>
              <a:rect l="l" t="t" r="r" b="b"/>
              <a:pathLst>
                <a:path w="1563" h="2344" extrusionOk="0">
                  <a:moveTo>
                    <a:pt x="1335" y="0"/>
                  </a:moveTo>
                  <a:cubicBezTo>
                    <a:pt x="1281" y="0"/>
                    <a:pt x="1205" y="47"/>
                    <a:pt x="1155" y="131"/>
                  </a:cubicBezTo>
                  <a:lnTo>
                    <a:pt x="69" y="1942"/>
                  </a:lnTo>
                  <a:cubicBezTo>
                    <a:pt x="23" y="2055"/>
                    <a:pt x="1" y="2168"/>
                    <a:pt x="69" y="2213"/>
                  </a:cubicBezTo>
                  <a:lnTo>
                    <a:pt x="182" y="2326"/>
                  </a:lnTo>
                  <a:cubicBezTo>
                    <a:pt x="193" y="2338"/>
                    <a:pt x="210" y="2344"/>
                    <a:pt x="228" y="2344"/>
                  </a:cubicBezTo>
                  <a:cubicBezTo>
                    <a:pt x="281" y="2344"/>
                    <a:pt x="352" y="2297"/>
                    <a:pt x="385" y="2213"/>
                  </a:cubicBezTo>
                  <a:lnTo>
                    <a:pt x="1472" y="403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9" name="Google Shape;651;p2">
              <a:extLst>
                <a:ext uri="{FF2B5EF4-FFF2-40B4-BE49-F238E27FC236}">
                  <a16:creationId xmlns:a16="http://schemas.microsoft.com/office/drawing/2014/main" id="{DB799401-49F6-C6E9-6813-7D1249E0645D}"/>
                </a:ext>
              </a:extLst>
            </p:cNvPr>
            <p:cNvSpPr/>
            <p:nvPr/>
          </p:nvSpPr>
          <p:spPr>
            <a:xfrm>
              <a:off x="11092711" y="12717754"/>
              <a:ext cx="246040" cy="402555"/>
            </a:xfrm>
            <a:custGeom>
              <a:avLst/>
              <a:gdLst/>
              <a:ahLst/>
              <a:cxnLst/>
              <a:rect l="l" t="t" r="r" b="b"/>
              <a:pathLst>
                <a:path w="1201" h="1965" extrusionOk="0">
                  <a:moveTo>
                    <a:pt x="1156" y="0"/>
                  </a:moveTo>
                  <a:cubicBezTo>
                    <a:pt x="1132" y="0"/>
                    <a:pt x="1104" y="21"/>
                    <a:pt x="1087" y="54"/>
                  </a:cubicBezTo>
                  <a:lnTo>
                    <a:pt x="23" y="1842"/>
                  </a:lnTo>
                  <a:cubicBezTo>
                    <a:pt x="1" y="1887"/>
                    <a:pt x="1" y="1933"/>
                    <a:pt x="23" y="1955"/>
                  </a:cubicBezTo>
                  <a:cubicBezTo>
                    <a:pt x="30" y="1961"/>
                    <a:pt x="36" y="1964"/>
                    <a:pt x="42" y="1964"/>
                  </a:cubicBezTo>
                  <a:cubicBezTo>
                    <a:pt x="58" y="1964"/>
                    <a:pt x="75" y="1943"/>
                    <a:pt x="91" y="1910"/>
                  </a:cubicBezTo>
                  <a:lnTo>
                    <a:pt x="1178" y="122"/>
                  </a:lnTo>
                  <a:cubicBezTo>
                    <a:pt x="1200" y="77"/>
                    <a:pt x="1200" y="32"/>
                    <a:pt x="1178" y="9"/>
                  </a:cubicBezTo>
                  <a:cubicBezTo>
                    <a:pt x="1172" y="3"/>
                    <a:pt x="1164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0" name="Google Shape;652;p2">
              <a:extLst>
                <a:ext uri="{FF2B5EF4-FFF2-40B4-BE49-F238E27FC236}">
                  <a16:creationId xmlns:a16="http://schemas.microsoft.com/office/drawing/2014/main" id="{2E961B5D-6286-DE21-9BC5-8620005343EA}"/>
                </a:ext>
              </a:extLst>
            </p:cNvPr>
            <p:cNvSpPr/>
            <p:nvPr/>
          </p:nvSpPr>
          <p:spPr>
            <a:xfrm>
              <a:off x="11037194" y="12689892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0"/>
                  </a:moveTo>
                  <a:cubicBezTo>
                    <a:pt x="1132" y="0"/>
                    <a:pt x="1103" y="21"/>
                    <a:pt x="1087" y="54"/>
                  </a:cubicBezTo>
                  <a:lnTo>
                    <a:pt x="23" y="1842"/>
                  </a:lnTo>
                  <a:cubicBezTo>
                    <a:pt x="0" y="1888"/>
                    <a:pt x="0" y="1933"/>
                    <a:pt x="23" y="1955"/>
                  </a:cubicBezTo>
                  <a:cubicBezTo>
                    <a:pt x="29" y="1962"/>
                    <a:pt x="37" y="1964"/>
                    <a:pt x="45" y="1964"/>
                  </a:cubicBezTo>
                  <a:cubicBezTo>
                    <a:pt x="68" y="1964"/>
                    <a:pt x="97" y="1943"/>
                    <a:pt x="113" y="1910"/>
                  </a:cubicBezTo>
                  <a:lnTo>
                    <a:pt x="1177" y="122"/>
                  </a:lnTo>
                  <a:cubicBezTo>
                    <a:pt x="1200" y="77"/>
                    <a:pt x="1200" y="9"/>
                    <a:pt x="1177" y="9"/>
                  </a:cubicBezTo>
                  <a:cubicBezTo>
                    <a:pt x="1171" y="3"/>
                    <a:pt x="1163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1" name="Google Shape;653;p2">
              <a:extLst>
                <a:ext uri="{FF2B5EF4-FFF2-40B4-BE49-F238E27FC236}">
                  <a16:creationId xmlns:a16="http://schemas.microsoft.com/office/drawing/2014/main" id="{D4C6CEEE-F6CB-1CA0-9DE1-C88FDDA6BA3E}"/>
                </a:ext>
              </a:extLst>
            </p:cNvPr>
            <p:cNvSpPr/>
            <p:nvPr/>
          </p:nvSpPr>
          <p:spPr>
            <a:xfrm>
              <a:off x="10986183" y="12657319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1"/>
                  </a:moveTo>
                  <a:cubicBezTo>
                    <a:pt x="1132" y="1"/>
                    <a:pt x="1103" y="22"/>
                    <a:pt x="1087" y="55"/>
                  </a:cubicBezTo>
                  <a:lnTo>
                    <a:pt x="23" y="1843"/>
                  </a:lnTo>
                  <a:cubicBezTo>
                    <a:pt x="0" y="1888"/>
                    <a:pt x="0" y="1933"/>
                    <a:pt x="23" y="1956"/>
                  </a:cubicBezTo>
                  <a:cubicBezTo>
                    <a:pt x="29" y="1962"/>
                    <a:pt x="35" y="1965"/>
                    <a:pt x="42" y="1965"/>
                  </a:cubicBezTo>
                  <a:cubicBezTo>
                    <a:pt x="59" y="1965"/>
                    <a:pt x="80" y="1944"/>
                    <a:pt x="113" y="1911"/>
                  </a:cubicBezTo>
                  <a:lnTo>
                    <a:pt x="1177" y="123"/>
                  </a:lnTo>
                  <a:cubicBezTo>
                    <a:pt x="1200" y="78"/>
                    <a:pt x="1200" y="32"/>
                    <a:pt x="1177" y="10"/>
                  </a:cubicBezTo>
                  <a:cubicBezTo>
                    <a:pt x="1171" y="4"/>
                    <a:pt x="1163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2" name="Google Shape;654;p2">
              <a:extLst>
                <a:ext uri="{FF2B5EF4-FFF2-40B4-BE49-F238E27FC236}">
                  <a16:creationId xmlns:a16="http://schemas.microsoft.com/office/drawing/2014/main" id="{D7B45D3D-0AD1-1FF3-462D-F49BE9C7F447}"/>
                </a:ext>
              </a:extLst>
            </p:cNvPr>
            <p:cNvSpPr/>
            <p:nvPr/>
          </p:nvSpPr>
          <p:spPr>
            <a:xfrm>
              <a:off x="10935172" y="12629458"/>
              <a:ext cx="241328" cy="402760"/>
            </a:xfrm>
            <a:custGeom>
              <a:avLst/>
              <a:gdLst/>
              <a:ahLst/>
              <a:cxnLst/>
              <a:rect l="l" t="t" r="r" b="b"/>
              <a:pathLst>
                <a:path w="1178" h="1966" extrusionOk="0">
                  <a:moveTo>
                    <a:pt x="1153" y="0"/>
                  </a:moveTo>
                  <a:cubicBezTo>
                    <a:pt x="1130" y="0"/>
                    <a:pt x="1103" y="16"/>
                    <a:pt x="1087" y="33"/>
                  </a:cubicBezTo>
                  <a:lnTo>
                    <a:pt x="23" y="1843"/>
                  </a:lnTo>
                  <a:cubicBezTo>
                    <a:pt x="0" y="1888"/>
                    <a:pt x="0" y="1934"/>
                    <a:pt x="23" y="1956"/>
                  </a:cubicBezTo>
                  <a:cubicBezTo>
                    <a:pt x="23" y="1962"/>
                    <a:pt x="26" y="1965"/>
                    <a:pt x="31" y="1965"/>
                  </a:cubicBezTo>
                  <a:cubicBezTo>
                    <a:pt x="46" y="1965"/>
                    <a:pt x="74" y="1944"/>
                    <a:pt x="91" y="1911"/>
                  </a:cubicBezTo>
                  <a:lnTo>
                    <a:pt x="1177" y="100"/>
                  </a:lnTo>
                  <a:cubicBezTo>
                    <a:pt x="1177" y="78"/>
                    <a:pt x="1177" y="10"/>
                    <a:pt x="1177" y="10"/>
                  </a:cubicBezTo>
                  <a:cubicBezTo>
                    <a:pt x="1171" y="3"/>
                    <a:pt x="1162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3" name="Google Shape;655;p2">
              <a:extLst>
                <a:ext uri="{FF2B5EF4-FFF2-40B4-BE49-F238E27FC236}">
                  <a16:creationId xmlns:a16="http://schemas.microsoft.com/office/drawing/2014/main" id="{EB4B032C-227F-8CA6-FED5-34E1B0E89AB1}"/>
                </a:ext>
              </a:extLst>
            </p:cNvPr>
            <p:cNvSpPr/>
            <p:nvPr/>
          </p:nvSpPr>
          <p:spPr>
            <a:xfrm>
              <a:off x="11134504" y="13147148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2" y="1"/>
                  </a:moveTo>
                  <a:cubicBezTo>
                    <a:pt x="165" y="1"/>
                    <a:pt x="148" y="6"/>
                    <a:pt x="136" y="18"/>
                  </a:cubicBezTo>
                  <a:cubicBezTo>
                    <a:pt x="46" y="86"/>
                    <a:pt x="1" y="199"/>
                    <a:pt x="1" y="312"/>
                  </a:cubicBezTo>
                  <a:cubicBezTo>
                    <a:pt x="1" y="335"/>
                    <a:pt x="23" y="380"/>
                    <a:pt x="46" y="402"/>
                  </a:cubicBezTo>
                  <a:lnTo>
                    <a:pt x="136" y="448"/>
                  </a:lnTo>
                  <a:lnTo>
                    <a:pt x="159" y="380"/>
                  </a:lnTo>
                  <a:cubicBezTo>
                    <a:pt x="227" y="312"/>
                    <a:pt x="272" y="221"/>
                    <a:pt x="272" y="131"/>
                  </a:cubicBezTo>
                  <a:lnTo>
                    <a:pt x="317" y="63"/>
                  </a:lnTo>
                  <a:lnTo>
                    <a:pt x="227" y="18"/>
                  </a:lnTo>
                  <a:cubicBezTo>
                    <a:pt x="216" y="6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4" name="Google Shape;656;p2">
              <a:extLst>
                <a:ext uri="{FF2B5EF4-FFF2-40B4-BE49-F238E27FC236}">
                  <a16:creationId xmlns:a16="http://schemas.microsoft.com/office/drawing/2014/main" id="{5F0FCDA3-524D-A889-DBF3-8B26F800F88F}"/>
                </a:ext>
              </a:extLst>
            </p:cNvPr>
            <p:cNvSpPr/>
            <p:nvPr/>
          </p:nvSpPr>
          <p:spPr>
            <a:xfrm>
              <a:off x="11143722" y="13159030"/>
              <a:ext cx="65146" cy="82764"/>
            </a:xfrm>
            <a:custGeom>
              <a:avLst/>
              <a:gdLst/>
              <a:ahLst/>
              <a:cxnLst/>
              <a:rect l="l" t="t" r="r" b="b"/>
              <a:pathLst>
                <a:path w="318" h="404" extrusionOk="0">
                  <a:moveTo>
                    <a:pt x="222" y="1"/>
                  </a:moveTo>
                  <a:cubicBezTo>
                    <a:pt x="159" y="1"/>
                    <a:pt x="85" y="62"/>
                    <a:pt x="46" y="141"/>
                  </a:cubicBezTo>
                  <a:cubicBezTo>
                    <a:pt x="1" y="254"/>
                    <a:pt x="23" y="367"/>
                    <a:pt x="69" y="390"/>
                  </a:cubicBezTo>
                  <a:cubicBezTo>
                    <a:pt x="83" y="399"/>
                    <a:pt x="99" y="404"/>
                    <a:pt x="115" y="404"/>
                  </a:cubicBezTo>
                  <a:cubicBezTo>
                    <a:pt x="173" y="404"/>
                    <a:pt x="237" y="343"/>
                    <a:pt x="272" y="254"/>
                  </a:cubicBezTo>
                  <a:cubicBezTo>
                    <a:pt x="318" y="141"/>
                    <a:pt x="318" y="28"/>
                    <a:pt x="250" y="5"/>
                  </a:cubicBezTo>
                  <a:cubicBezTo>
                    <a:pt x="241" y="2"/>
                    <a:pt x="23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5" name="Google Shape;657;p2">
              <a:extLst>
                <a:ext uri="{FF2B5EF4-FFF2-40B4-BE49-F238E27FC236}">
                  <a16:creationId xmlns:a16="http://schemas.microsoft.com/office/drawing/2014/main" id="{2FE2F123-01E8-0451-B603-AB9BA935662F}"/>
                </a:ext>
              </a:extLst>
            </p:cNvPr>
            <p:cNvSpPr/>
            <p:nvPr/>
          </p:nvSpPr>
          <p:spPr>
            <a:xfrm>
              <a:off x="11162365" y="13172141"/>
              <a:ext cx="41997" cy="61254"/>
            </a:xfrm>
            <a:custGeom>
              <a:avLst/>
              <a:gdLst/>
              <a:ahLst/>
              <a:cxnLst/>
              <a:rect l="l" t="t" r="r" b="b"/>
              <a:pathLst>
                <a:path w="205" h="299" extrusionOk="0">
                  <a:moveTo>
                    <a:pt x="135" y="1"/>
                  </a:moveTo>
                  <a:cubicBezTo>
                    <a:pt x="122" y="1"/>
                    <a:pt x="107" y="3"/>
                    <a:pt x="91" y="9"/>
                  </a:cubicBezTo>
                  <a:cubicBezTo>
                    <a:pt x="23" y="54"/>
                    <a:pt x="0" y="122"/>
                    <a:pt x="0" y="213"/>
                  </a:cubicBezTo>
                  <a:cubicBezTo>
                    <a:pt x="0" y="261"/>
                    <a:pt x="24" y="299"/>
                    <a:pt x="54" y="299"/>
                  </a:cubicBezTo>
                  <a:cubicBezTo>
                    <a:pt x="66" y="299"/>
                    <a:pt x="78" y="293"/>
                    <a:pt x="91" y="280"/>
                  </a:cubicBezTo>
                  <a:cubicBezTo>
                    <a:pt x="159" y="235"/>
                    <a:pt x="204" y="167"/>
                    <a:pt x="204" y="99"/>
                  </a:cubicBezTo>
                  <a:cubicBezTo>
                    <a:pt x="204" y="30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6" name="Google Shape;658;p2">
              <a:extLst>
                <a:ext uri="{FF2B5EF4-FFF2-40B4-BE49-F238E27FC236}">
                  <a16:creationId xmlns:a16="http://schemas.microsoft.com/office/drawing/2014/main" id="{0DB5EA06-0551-5237-C8D7-140003F1328E}"/>
                </a:ext>
              </a:extLst>
            </p:cNvPr>
            <p:cNvSpPr/>
            <p:nvPr/>
          </p:nvSpPr>
          <p:spPr>
            <a:xfrm>
              <a:off x="11417419" y="12353097"/>
              <a:ext cx="78872" cy="130907"/>
            </a:xfrm>
            <a:custGeom>
              <a:avLst/>
              <a:gdLst/>
              <a:ahLst/>
              <a:cxnLst/>
              <a:rect l="l" t="t" r="r" b="b"/>
              <a:pathLst>
                <a:path w="385" h="639" extrusionOk="0">
                  <a:moveTo>
                    <a:pt x="136" y="1"/>
                  </a:moveTo>
                  <a:cubicBezTo>
                    <a:pt x="91" y="69"/>
                    <a:pt x="45" y="159"/>
                    <a:pt x="0" y="227"/>
                  </a:cubicBezTo>
                  <a:cubicBezTo>
                    <a:pt x="0" y="250"/>
                    <a:pt x="0" y="295"/>
                    <a:pt x="0" y="318"/>
                  </a:cubicBezTo>
                  <a:cubicBezTo>
                    <a:pt x="23" y="386"/>
                    <a:pt x="68" y="431"/>
                    <a:pt x="136" y="454"/>
                  </a:cubicBezTo>
                  <a:cubicBezTo>
                    <a:pt x="113" y="476"/>
                    <a:pt x="113" y="499"/>
                    <a:pt x="91" y="521"/>
                  </a:cubicBezTo>
                  <a:cubicBezTo>
                    <a:pt x="91" y="544"/>
                    <a:pt x="0" y="567"/>
                    <a:pt x="0" y="612"/>
                  </a:cubicBezTo>
                  <a:cubicBezTo>
                    <a:pt x="0" y="625"/>
                    <a:pt x="23" y="638"/>
                    <a:pt x="59" y="638"/>
                  </a:cubicBezTo>
                  <a:cubicBezTo>
                    <a:pt x="86" y="638"/>
                    <a:pt x="120" y="631"/>
                    <a:pt x="159" y="612"/>
                  </a:cubicBezTo>
                  <a:cubicBezTo>
                    <a:pt x="226" y="567"/>
                    <a:pt x="294" y="499"/>
                    <a:pt x="317" y="431"/>
                  </a:cubicBezTo>
                  <a:cubicBezTo>
                    <a:pt x="340" y="340"/>
                    <a:pt x="362" y="250"/>
                    <a:pt x="385" y="137"/>
                  </a:cubicBezTo>
                  <a:cubicBezTo>
                    <a:pt x="385" y="69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7" name="Google Shape;659;p2">
              <a:extLst>
                <a:ext uri="{FF2B5EF4-FFF2-40B4-BE49-F238E27FC236}">
                  <a16:creationId xmlns:a16="http://schemas.microsoft.com/office/drawing/2014/main" id="{91F08DEE-A7C1-0307-C9FD-0BFFD14F48DE}"/>
                </a:ext>
              </a:extLst>
            </p:cNvPr>
            <p:cNvSpPr/>
            <p:nvPr/>
          </p:nvSpPr>
          <p:spPr>
            <a:xfrm>
              <a:off x="11384846" y="12413531"/>
              <a:ext cx="88296" cy="70678"/>
            </a:xfrm>
            <a:custGeom>
              <a:avLst/>
              <a:gdLst/>
              <a:ahLst/>
              <a:cxnLst/>
              <a:rect l="l" t="t" r="r" b="b"/>
              <a:pathLst>
                <a:path w="431" h="345" extrusionOk="0">
                  <a:moveTo>
                    <a:pt x="136" y="0"/>
                  </a:moveTo>
                  <a:cubicBezTo>
                    <a:pt x="69" y="23"/>
                    <a:pt x="46" y="68"/>
                    <a:pt x="23" y="113"/>
                  </a:cubicBezTo>
                  <a:cubicBezTo>
                    <a:pt x="1" y="181"/>
                    <a:pt x="23" y="204"/>
                    <a:pt x="91" y="249"/>
                  </a:cubicBezTo>
                  <a:cubicBezTo>
                    <a:pt x="130" y="288"/>
                    <a:pt x="254" y="344"/>
                    <a:pt x="316" y="344"/>
                  </a:cubicBezTo>
                  <a:cubicBezTo>
                    <a:pt x="326" y="344"/>
                    <a:pt x="334" y="343"/>
                    <a:pt x="340" y="340"/>
                  </a:cubicBezTo>
                  <a:cubicBezTo>
                    <a:pt x="385" y="294"/>
                    <a:pt x="431" y="226"/>
                    <a:pt x="408" y="136"/>
                  </a:cubicBezTo>
                  <a:cubicBezTo>
                    <a:pt x="340" y="45"/>
                    <a:pt x="250" y="0"/>
                    <a:pt x="136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8" name="Google Shape;660;p2">
              <a:extLst>
                <a:ext uri="{FF2B5EF4-FFF2-40B4-BE49-F238E27FC236}">
                  <a16:creationId xmlns:a16="http://schemas.microsoft.com/office/drawing/2014/main" id="{CE7B9D8D-6CEE-23D1-0069-DE77EF768B0D}"/>
                </a:ext>
              </a:extLst>
            </p:cNvPr>
            <p:cNvSpPr/>
            <p:nvPr/>
          </p:nvSpPr>
          <p:spPr>
            <a:xfrm>
              <a:off x="11431145" y="11844420"/>
              <a:ext cx="343350" cy="559889"/>
            </a:xfrm>
            <a:custGeom>
              <a:avLst/>
              <a:gdLst/>
              <a:ahLst/>
              <a:cxnLst/>
              <a:rect l="l" t="t" r="r" b="b"/>
              <a:pathLst>
                <a:path w="1676" h="2733" extrusionOk="0">
                  <a:moveTo>
                    <a:pt x="1234" y="0"/>
                  </a:moveTo>
                  <a:cubicBezTo>
                    <a:pt x="1150" y="0"/>
                    <a:pt x="1065" y="28"/>
                    <a:pt x="997" y="85"/>
                  </a:cubicBezTo>
                  <a:cubicBezTo>
                    <a:pt x="974" y="85"/>
                    <a:pt x="929" y="130"/>
                    <a:pt x="929" y="153"/>
                  </a:cubicBezTo>
                  <a:cubicBezTo>
                    <a:pt x="861" y="243"/>
                    <a:pt x="816" y="334"/>
                    <a:pt x="816" y="447"/>
                  </a:cubicBezTo>
                  <a:cubicBezTo>
                    <a:pt x="725" y="741"/>
                    <a:pt x="635" y="1035"/>
                    <a:pt x="522" y="1330"/>
                  </a:cubicBezTo>
                  <a:cubicBezTo>
                    <a:pt x="250" y="1692"/>
                    <a:pt x="69" y="2099"/>
                    <a:pt x="1" y="2552"/>
                  </a:cubicBezTo>
                  <a:cubicBezTo>
                    <a:pt x="69" y="2574"/>
                    <a:pt x="137" y="2597"/>
                    <a:pt x="205" y="2642"/>
                  </a:cubicBezTo>
                  <a:cubicBezTo>
                    <a:pt x="250" y="2665"/>
                    <a:pt x="295" y="2688"/>
                    <a:pt x="318" y="2733"/>
                  </a:cubicBezTo>
                  <a:cubicBezTo>
                    <a:pt x="793" y="2167"/>
                    <a:pt x="1200" y="1511"/>
                    <a:pt x="1495" y="832"/>
                  </a:cubicBezTo>
                  <a:cubicBezTo>
                    <a:pt x="1608" y="605"/>
                    <a:pt x="1676" y="289"/>
                    <a:pt x="1472" y="85"/>
                  </a:cubicBezTo>
                  <a:cubicBezTo>
                    <a:pt x="1404" y="28"/>
                    <a:pt x="1319" y="0"/>
                    <a:pt x="1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9" name="Google Shape;661;p2">
              <a:extLst>
                <a:ext uri="{FF2B5EF4-FFF2-40B4-BE49-F238E27FC236}">
                  <a16:creationId xmlns:a16="http://schemas.microsoft.com/office/drawing/2014/main" id="{E965EE53-78BA-2A48-C267-FC50AABBED3B}"/>
                </a:ext>
              </a:extLst>
            </p:cNvPr>
            <p:cNvSpPr/>
            <p:nvPr/>
          </p:nvSpPr>
          <p:spPr>
            <a:xfrm>
              <a:off x="11955184" y="12950684"/>
              <a:ext cx="181098" cy="117181"/>
            </a:xfrm>
            <a:custGeom>
              <a:avLst/>
              <a:gdLst/>
              <a:ahLst/>
              <a:cxnLst/>
              <a:rect l="l" t="t" r="r" b="b"/>
              <a:pathLst>
                <a:path w="884" h="572" extrusionOk="0">
                  <a:moveTo>
                    <a:pt x="298" y="0"/>
                  </a:moveTo>
                  <a:cubicBezTo>
                    <a:pt x="249" y="0"/>
                    <a:pt x="188" y="48"/>
                    <a:pt x="102" y="48"/>
                  </a:cubicBezTo>
                  <a:cubicBezTo>
                    <a:pt x="72" y="48"/>
                    <a:pt x="38" y="42"/>
                    <a:pt x="0" y="26"/>
                  </a:cubicBezTo>
                  <a:lnTo>
                    <a:pt x="0" y="26"/>
                  </a:lnTo>
                  <a:cubicBezTo>
                    <a:pt x="0" y="117"/>
                    <a:pt x="23" y="207"/>
                    <a:pt x="68" y="275"/>
                  </a:cubicBezTo>
                  <a:cubicBezTo>
                    <a:pt x="46" y="366"/>
                    <a:pt x="68" y="433"/>
                    <a:pt x="114" y="501"/>
                  </a:cubicBezTo>
                  <a:cubicBezTo>
                    <a:pt x="165" y="552"/>
                    <a:pt x="210" y="571"/>
                    <a:pt x="253" y="571"/>
                  </a:cubicBezTo>
                  <a:cubicBezTo>
                    <a:pt x="362" y="571"/>
                    <a:pt x="452" y="450"/>
                    <a:pt x="566" y="433"/>
                  </a:cubicBezTo>
                  <a:cubicBezTo>
                    <a:pt x="702" y="411"/>
                    <a:pt x="793" y="320"/>
                    <a:pt x="860" y="230"/>
                  </a:cubicBezTo>
                  <a:cubicBezTo>
                    <a:pt x="883" y="139"/>
                    <a:pt x="860" y="94"/>
                    <a:pt x="725" y="49"/>
                  </a:cubicBezTo>
                  <a:cubicBezTo>
                    <a:pt x="716" y="43"/>
                    <a:pt x="704" y="41"/>
                    <a:pt x="691" y="41"/>
                  </a:cubicBezTo>
                  <a:cubicBezTo>
                    <a:pt x="611" y="41"/>
                    <a:pt x="459" y="125"/>
                    <a:pt x="404" y="125"/>
                  </a:cubicBezTo>
                  <a:cubicBezTo>
                    <a:pt x="395" y="125"/>
                    <a:pt x="388" y="122"/>
                    <a:pt x="385" y="117"/>
                  </a:cubicBezTo>
                  <a:cubicBezTo>
                    <a:pt x="340" y="94"/>
                    <a:pt x="317" y="49"/>
                    <a:pt x="317" y="3"/>
                  </a:cubicBezTo>
                  <a:cubicBezTo>
                    <a:pt x="311" y="1"/>
                    <a:pt x="304" y="0"/>
                    <a:pt x="298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0" name="Google Shape;662;p2">
              <a:extLst>
                <a:ext uri="{FF2B5EF4-FFF2-40B4-BE49-F238E27FC236}">
                  <a16:creationId xmlns:a16="http://schemas.microsoft.com/office/drawing/2014/main" id="{9C09A919-9FD8-5AD6-C230-111EEAFE15E0}"/>
                </a:ext>
              </a:extLst>
            </p:cNvPr>
            <p:cNvSpPr/>
            <p:nvPr/>
          </p:nvSpPr>
          <p:spPr>
            <a:xfrm>
              <a:off x="11950473" y="12943513"/>
              <a:ext cx="218179" cy="125786"/>
            </a:xfrm>
            <a:custGeom>
              <a:avLst/>
              <a:gdLst/>
              <a:ahLst/>
              <a:cxnLst/>
              <a:rect l="l" t="t" r="r" b="b"/>
              <a:pathLst>
                <a:path w="1065" h="614" extrusionOk="0">
                  <a:moveTo>
                    <a:pt x="863" y="1"/>
                  </a:moveTo>
                  <a:cubicBezTo>
                    <a:pt x="830" y="1"/>
                    <a:pt x="798" y="6"/>
                    <a:pt x="770" y="16"/>
                  </a:cubicBezTo>
                  <a:cubicBezTo>
                    <a:pt x="702" y="38"/>
                    <a:pt x="612" y="84"/>
                    <a:pt x="612" y="84"/>
                  </a:cubicBezTo>
                  <a:cubicBezTo>
                    <a:pt x="612" y="84"/>
                    <a:pt x="770" y="152"/>
                    <a:pt x="657" y="242"/>
                  </a:cubicBezTo>
                  <a:cubicBezTo>
                    <a:pt x="587" y="330"/>
                    <a:pt x="490" y="363"/>
                    <a:pt x="386" y="363"/>
                  </a:cubicBezTo>
                  <a:cubicBezTo>
                    <a:pt x="356" y="363"/>
                    <a:pt x="326" y="360"/>
                    <a:pt x="295" y="355"/>
                  </a:cubicBezTo>
                  <a:cubicBezTo>
                    <a:pt x="227" y="333"/>
                    <a:pt x="159" y="310"/>
                    <a:pt x="91" y="287"/>
                  </a:cubicBezTo>
                  <a:lnTo>
                    <a:pt x="91" y="287"/>
                  </a:lnTo>
                  <a:cubicBezTo>
                    <a:pt x="91" y="287"/>
                    <a:pt x="1" y="468"/>
                    <a:pt x="114" y="559"/>
                  </a:cubicBezTo>
                  <a:cubicBezTo>
                    <a:pt x="154" y="599"/>
                    <a:pt x="203" y="614"/>
                    <a:pt x="254" y="614"/>
                  </a:cubicBezTo>
                  <a:cubicBezTo>
                    <a:pt x="347" y="614"/>
                    <a:pt x="448" y="566"/>
                    <a:pt x="521" y="536"/>
                  </a:cubicBezTo>
                  <a:cubicBezTo>
                    <a:pt x="589" y="491"/>
                    <a:pt x="680" y="446"/>
                    <a:pt x="770" y="423"/>
                  </a:cubicBezTo>
                  <a:cubicBezTo>
                    <a:pt x="861" y="423"/>
                    <a:pt x="929" y="355"/>
                    <a:pt x="997" y="287"/>
                  </a:cubicBezTo>
                  <a:cubicBezTo>
                    <a:pt x="1064" y="220"/>
                    <a:pt x="1064" y="106"/>
                    <a:pt x="997" y="38"/>
                  </a:cubicBezTo>
                  <a:cubicBezTo>
                    <a:pt x="957" y="12"/>
                    <a:pt x="909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1" name="Google Shape;663;p2">
              <a:extLst>
                <a:ext uri="{FF2B5EF4-FFF2-40B4-BE49-F238E27FC236}">
                  <a16:creationId xmlns:a16="http://schemas.microsoft.com/office/drawing/2014/main" id="{08753E92-DD49-E9A4-9E52-0F3C50761CF9}"/>
                </a:ext>
              </a:extLst>
            </p:cNvPr>
            <p:cNvSpPr/>
            <p:nvPr/>
          </p:nvSpPr>
          <p:spPr>
            <a:xfrm>
              <a:off x="11370915" y="13007021"/>
              <a:ext cx="162046" cy="227807"/>
            </a:xfrm>
            <a:custGeom>
              <a:avLst/>
              <a:gdLst/>
              <a:ahLst/>
              <a:cxnLst/>
              <a:rect l="l" t="t" r="r" b="b"/>
              <a:pathLst>
                <a:path w="791" h="1112" extrusionOk="0">
                  <a:moveTo>
                    <a:pt x="182" y="0"/>
                  </a:moveTo>
                  <a:cubicBezTo>
                    <a:pt x="182" y="91"/>
                    <a:pt x="159" y="158"/>
                    <a:pt x="137" y="226"/>
                  </a:cubicBezTo>
                  <a:cubicBezTo>
                    <a:pt x="114" y="272"/>
                    <a:pt x="69" y="340"/>
                    <a:pt x="46" y="407"/>
                  </a:cubicBezTo>
                  <a:cubicBezTo>
                    <a:pt x="1" y="543"/>
                    <a:pt x="182" y="543"/>
                    <a:pt x="227" y="679"/>
                  </a:cubicBezTo>
                  <a:cubicBezTo>
                    <a:pt x="272" y="815"/>
                    <a:pt x="227" y="928"/>
                    <a:pt x="272" y="1019"/>
                  </a:cubicBezTo>
                  <a:cubicBezTo>
                    <a:pt x="318" y="1109"/>
                    <a:pt x="453" y="1109"/>
                    <a:pt x="476" y="1109"/>
                  </a:cubicBezTo>
                  <a:cubicBezTo>
                    <a:pt x="488" y="1111"/>
                    <a:pt x="500" y="1112"/>
                    <a:pt x="513" y="1112"/>
                  </a:cubicBezTo>
                  <a:cubicBezTo>
                    <a:pt x="642" y="1112"/>
                    <a:pt x="791" y="1012"/>
                    <a:pt x="770" y="951"/>
                  </a:cubicBezTo>
                  <a:cubicBezTo>
                    <a:pt x="748" y="905"/>
                    <a:pt x="725" y="860"/>
                    <a:pt x="612" y="860"/>
                  </a:cubicBezTo>
                  <a:cubicBezTo>
                    <a:pt x="544" y="837"/>
                    <a:pt x="544" y="815"/>
                    <a:pt x="521" y="747"/>
                  </a:cubicBezTo>
                  <a:cubicBezTo>
                    <a:pt x="499" y="611"/>
                    <a:pt x="453" y="498"/>
                    <a:pt x="431" y="362"/>
                  </a:cubicBezTo>
                  <a:cubicBezTo>
                    <a:pt x="453" y="272"/>
                    <a:pt x="476" y="181"/>
                    <a:pt x="499" y="91"/>
                  </a:cubicBezTo>
                  <a:cubicBezTo>
                    <a:pt x="408" y="68"/>
                    <a:pt x="295" y="45"/>
                    <a:pt x="182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2" name="Google Shape;664;p2">
              <a:extLst>
                <a:ext uri="{FF2B5EF4-FFF2-40B4-BE49-F238E27FC236}">
                  <a16:creationId xmlns:a16="http://schemas.microsoft.com/office/drawing/2014/main" id="{62CEF1D4-270D-23DF-D16B-DDEC0B1A1006}"/>
                </a:ext>
              </a:extLst>
            </p:cNvPr>
            <p:cNvSpPr/>
            <p:nvPr/>
          </p:nvSpPr>
          <p:spPr>
            <a:xfrm>
              <a:off x="11370915" y="13048609"/>
              <a:ext cx="167168" cy="199536"/>
            </a:xfrm>
            <a:custGeom>
              <a:avLst/>
              <a:gdLst/>
              <a:ahLst/>
              <a:cxnLst/>
              <a:rect l="l" t="t" r="r" b="b"/>
              <a:pathLst>
                <a:path w="816" h="974" extrusionOk="0">
                  <a:moveTo>
                    <a:pt x="159" y="1"/>
                  </a:moveTo>
                  <a:cubicBezTo>
                    <a:pt x="91" y="46"/>
                    <a:pt x="46" y="114"/>
                    <a:pt x="1" y="182"/>
                  </a:cubicBezTo>
                  <a:cubicBezTo>
                    <a:pt x="114" y="204"/>
                    <a:pt x="204" y="272"/>
                    <a:pt x="250" y="363"/>
                  </a:cubicBezTo>
                  <a:cubicBezTo>
                    <a:pt x="295" y="499"/>
                    <a:pt x="318" y="634"/>
                    <a:pt x="318" y="770"/>
                  </a:cubicBezTo>
                  <a:cubicBezTo>
                    <a:pt x="340" y="861"/>
                    <a:pt x="386" y="929"/>
                    <a:pt x="476" y="974"/>
                  </a:cubicBezTo>
                  <a:cubicBezTo>
                    <a:pt x="544" y="974"/>
                    <a:pt x="612" y="974"/>
                    <a:pt x="680" y="951"/>
                  </a:cubicBezTo>
                  <a:cubicBezTo>
                    <a:pt x="793" y="883"/>
                    <a:pt x="816" y="816"/>
                    <a:pt x="816" y="748"/>
                  </a:cubicBezTo>
                  <a:cubicBezTo>
                    <a:pt x="805" y="651"/>
                    <a:pt x="753" y="626"/>
                    <a:pt x="702" y="626"/>
                  </a:cubicBezTo>
                  <a:cubicBezTo>
                    <a:pt x="646" y="626"/>
                    <a:pt x="589" y="657"/>
                    <a:pt x="589" y="657"/>
                  </a:cubicBezTo>
                  <a:cubicBezTo>
                    <a:pt x="589" y="657"/>
                    <a:pt x="627" y="751"/>
                    <a:pt x="548" y="751"/>
                  </a:cubicBezTo>
                  <a:cubicBezTo>
                    <a:pt x="541" y="751"/>
                    <a:pt x="532" y="750"/>
                    <a:pt x="521" y="748"/>
                  </a:cubicBezTo>
                  <a:cubicBezTo>
                    <a:pt x="386" y="748"/>
                    <a:pt x="386" y="499"/>
                    <a:pt x="363" y="318"/>
                  </a:cubicBezTo>
                  <a:cubicBezTo>
                    <a:pt x="340" y="204"/>
                    <a:pt x="250" y="9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3" name="Google Shape;665;p2">
              <a:extLst>
                <a:ext uri="{FF2B5EF4-FFF2-40B4-BE49-F238E27FC236}">
                  <a16:creationId xmlns:a16="http://schemas.microsoft.com/office/drawing/2014/main" id="{F3EC9753-5394-4C84-0F3C-947BF747BD51}"/>
                </a:ext>
              </a:extLst>
            </p:cNvPr>
            <p:cNvSpPr/>
            <p:nvPr/>
          </p:nvSpPr>
          <p:spPr>
            <a:xfrm>
              <a:off x="11352475" y="13080975"/>
              <a:ext cx="119433" cy="171874"/>
            </a:xfrm>
            <a:custGeom>
              <a:avLst/>
              <a:gdLst/>
              <a:ahLst/>
              <a:cxnLst/>
              <a:rect l="l" t="t" r="r" b="b"/>
              <a:pathLst>
                <a:path w="567" h="816" extrusionOk="0">
                  <a:moveTo>
                    <a:pt x="91" y="1"/>
                  </a:moveTo>
                  <a:lnTo>
                    <a:pt x="91" y="1"/>
                  </a:lnTo>
                  <a:cubicBezTo>
                    <a:pt x="0" y="182"/>
                    <a:pt x="272" y="227"/>
                    <a:pt x="272" y="340"/>
                  </a:cubicBezTo>
                  <a:cubicBezTo>
                    <a:pt x="294" y="453"/>
                    <a:pt x="249" y="635"/>
                    <a:pt x="362" y="725"/>
                  </a:cubicBezTo>
                  <a:cubicBezTo>
                    <a:pt x="408" y="770"/>
                    <a:pt x="476" y="793"/>
                    <a:pt x="566" y="816"/>
                  </a:cubicBezTo>
                  <a:cubicBezTo>
                    <a:pt x="476" y="770"/>
                    <a:pt x="408" y="680"/>
                    <a:pt x="408" y="589"/>
                  </a:cubicBezTo>
                  <a:cubicBezTo>
                    <a:pt x="408" y="453"/>
                    <a:pt x="385" y="318"/>
                    <a:pt x="340" y="204"/>
                  </a:cubicBezTo>
                  <a:cubicBezTo>
                    <a:pt x="272" y="114"/>
                    <a:pt x="204" y="46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4" name="Google Shape;666;p2">
              <a:extLst>
                <a:ext uri="{FF2B5EF4-FFF2-40B4-BE49-F238E27FC236}">
                  <a16:creationId xmlns:a16="http://schemas.microsoft.com/office/drawing/2014/main" id="{5D2058FA-47F9-2B37-6F40-FA0388BFABA1}"/>
                </a:ext>
              </a:extLst>
            </p:cNvPr>
            <p:cNvSpPr/>
            <p:nvPr/>
          </p:nvSpPr>
          <p:spPr>
            <a:xfrm>
              <a:off x="11407996" y="12209487"/>
              <a:ext cx="357280" cy="867183"/>
            </a:xfrm>
            <a:custGeom>
              <a:avLst/>
              <a:gdLst/>
              <a:ahLst/>
              <a:cxnLst/>
              <a:rect l="l" t="t" r="r" b="b"/>
              <a:pathLst>
                <a:path w="1744" h="4233" extrusionOk="0">
                  <a:moveTo>
                    <a:pt x="1087" y="0"/>
                  </a:moveTo>
                  <a:cubicBezTo>
                    <a:pt x="906" y="227"/>
                    <a:pt x="635" y="476"/>
                    <a:pt x="567" y="747"/>
                  </a:cubicBezTo>
                  <a:cubicBezTo>
                    <a:pt x="476" y="1019"/>
                    <a:pt x="612" y="1177"/>
                    <a:pt x="589" y="1336"/>
                  </a:cubicBezTo>
                  <a:cubicBezTo>
                    <a:pt x="544" y="1879"/>
                    <a:pt x="408" y="2196"/>
                    <a:pt x="453" y="2580"/>
                  </a:cubicBezTo>
                  <a:cubicBezTo>
                    <a:pt x="227" y="2920"/>
                    <a:pt x="46" y="3780"/>
                    <a:pt x="1" y="4051"/>
                  </a:cubicBezTo>
                  <a:cubicBezTo>
                    <a:pt x="91" y="4097"/>
                    <a:pt x="205" y="4142"/>
                    <a:pt x="272" y="4233"/>
                  </a:cubicBezTo>
                  <a:cubicBezTo>
                    <a:pt x="318" y="4074"/>
                    <a:pt x="1019" y="3101"/>
                    <a:pt x="1065" y="2784"/>
                  </a:cubicBezTo>
                  <a:cubicBezTo>
                    <a:pt x="1065" y="2694"/>
                    <a:pt x="1676" y="974"/>
                    <a:pt x="1744" y="725"/>
                  </a:cubicBezTo>
                  <a:cubicBezTo>
                    <a:pt x="1495" y="498"/>
                    <a:pt x="1291" y="249"/>
                    <a:pt x="1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5" name="Google Shape;667;p2">
              <a:extLst>
                <a:ext uri="{FF2B5EF4-FFF2-40B4-BE49-F238E27FC236}">
                  <a16:creationId xmlns:a16="http://schemas.microsoft.com/office/drawing/2014/main" id="{AC5AB9E6-AE22-A458-2915-E24DC6AD485D}"/>
                </a:ext>
              </a:extLst>
            </p:cNvPr>
            <p:cNvSpPr/>
            <p:nvPr/>
          </p:nvSpPr>
          <p:spPr>
            <a:xfrm>
              <a:off x="11612039" y="12269717"/>
              <a:ext cx="422222" cy="724394"/>
            </a:xfrm>
            <a:custGeom>
              <a:avLst/>
              <a:gdLst/>
              <a:ahLst/>
              <a:cxnLst/>
              <a:rect l="l" t="t" r="r" b="b"/>
              <a:pathLst>
                <a:path w="2061" h="3536" extrusionOk="0">
                  <a:moveTo>
                    <a:pt x="453" y="1"/>
                  </a:moveTo>
                  <a:cubicBezTo>
                    <a:pt x="385" y="1"/>
                    <a:pt x="295" y="46"/>
                    <a:pt x="250" y="114"/>
                  </a:cubicBezTo>
                  <a:cubicBezTo>
                    <a:pt x="69" y="340"/>
                    <a:pt x="1" y="612"/>
                    <a:pt x="69" y="883"/>
                  </a:cubicBezTo>
                  <a:cubicBezTo>
                    <a:pt x="182" y="1200"/>
                    <a:pt x="385" y="1268"/>
                    <a:pt x="566" y="1517"/>
                  </a:cubicBezTo>
                  <a:cubicBezTo>
                    <a:pt x="725" y="1789"/>
                    <a:pt x="906" y="2060"/>
                    <a:pt x="1110" y="2332"/>
                  </a:cubicBezTo>
                  <a:cubicBezTo>
                    <a:pt x="1042" y="2716"/>
                    <a:pt x="1359" y="3214"/>
                    <a:pt x="1675" y="3509"/>
                  </a:cubicBezTo>
                  <a:cubicBezTo>
                    <a:pt x="1704" y="3528"/>
                    <a:pt x="1737" y="3536"/>
                    <a:pt x="1771" y="3536"/>
                  </a:cubicBezTo>
                  <a:cubicBezTo>
                    <a:pt x="1898" y="3536"/>
                    <a:pt x="2042" y="3426"/>
                    <a:pt x="2060" y="3373"/>
                  </a:cubicBezTo>
                  <a:cubicBezTo>
                    <a:pt x="1947" y="3101"/>
                    <a:pt x="1675" y="2015"/>
                    <a:pt x="1630" y="1834"/>
                  </a:cubicBezTo>
                  <a:cubicBezTo>
                    <a:pt x="1585" y="1675"/>
                    <a:pt x="1540" y="1517"/>
                    <a:pt x="1494" y="1381"/>
                  </a:cubicBezTo>
                  <a:cubicBezTo>
                    <a:pt x="1404" y="996"/>
                    <a:pt x="1268" y="612"/>
                    <a:pt x="1110" y="250"/>
                  </a:cubicBezTo>
                  <a:cubicBezTo>
                    <a:pt x="883" y="227"/>
                    <a:pt x="657" y="136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6" name="Google Shape;668;p2">
              <a:extLst>
                <a:ext uri="{FF2B5EF4-FFF2-40B4-BE49-F238E27FC236}">
                  <a16:creationId xmlns:a16="http://schemas.microsoft.com/office/drawing/2014/main" id="{D06CF7DC-BC0B-0B76-8868-023F9BAFE0F7}"/>
                </a:ext>
              </a:extLst>
            </p:cNvPr>
            <p:cNvSpPr/>
            <p:nvPr/>
          </p:nvSpPr>
          <p:spPr>
            <a:xfrm>
              <a:off x="11574959" y="11867980"/>
              <a:ext cx="361787" cy="509698"/>
            </a:xfrm>
            <a:custGeom>
              <a:avLst/>
              <a:gdLst/>
              <a:ahLst/>
              <a:cxnLst/>
              <a:rect l="l" t="t" r="r" b="b"/>
              <a:pathLst>
                <a:path w="1766" h="2488" extrusionOk="0">
                  <a:moveTo>
                    <a:pt x="585" y="0"/>
                  </a:moveTo>
                  <a:cubicBezTo>
                    <a:pt x="486" y="0"/>
                    <a:pt x="394" y="40"/>
                    <a:pt x="317" y="151"/>
                  </a:cubicBezTo>
                  <a:cubicBezTo>
                    <a:pt x="227" y="355"/>
                    <a:pt x="182" y="581"/>
                    <a:pt x="227" y="807"/>
                  </a:cubicBezTo>
                  <a:cubicBezTo>
                    <a:pt x="272" y="1011"/>
                    <a:pt x="272" y="1237"/>
                    <a:pt x="227" y="1464"/>
                  </a:cubicBezTo>
                  <a:cubicBezTo>
                    <a:pt x="182" y="1645"/>
                    <a:pt x="114" y="1826"/>
                    <a:pt x="1" y="1984"/>
                  </a:cubicBezTo>
                  <a:cubicBezTo>
                    <a:pt x="114" y="2143"/>
                    <a:pt x="272" y="2256"/>
                    <a:pt x="453" y="2324"/>
                  </a:cubicBezTo>
                  <a:cubicBezTo>
                    <a:pt x="700" y="2437"/>
                    <a:pt x="962" y="2488"/>
                    <a:pt x="1240" y="2488"/>
                  </a:cubicBezTo>
                  <a:cubicBezTo>
                    <a:pt x="1294" y="2488"/>
                    <a:pt x="1349" y="2486"/>
                    <a:pt x="1404" y="2482"/>
                  </a:cubicBezTo>
                  <a:cubicBezTo>
                    <a:pt x="1359" y="2211"/>
                    <a:pt x="1381" y="1939"/>
                    <a:pt x="1472" y="1690"/>
                  </a:cubicBezTo>
                  <a:cubicBezTo>
                    <a:pt x="1517" y="1464"/>
                    <a:pt x="1743" y="1283"/>
                    <a:pt x="1743" y="1056"/>
                  </a:cubicBezTo>
                  <a:cubicBezTo>
                    <a:pt x="1766" y="853"/>
                    <a:pt x="1698" y="649"/>
                    <a:pt x="1585" y="468"/>
                  </a:cubicBezTo>
                  <a:cubicBezTo>
                    <a:pt x="1359" y="332"/>
                    <a:pt x="1245" y="264"/>
                    <a:pt x="1087" y="196"/>
                  </a:cubicBezTo>
                  <a:cubicBezTo>
                    <a:pt x="931" y="111"/>
                    <a:pt x="750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7" name="Google Shape;669;p2">
              <a:extLst>
                <a:ext uri="{FF2B5EF4-FFF2-40B4-BE49-F238E27FC236}">
                  <a16:creationId xmlns:a16="http://schemas.microsoft.com/office/drawing/2014/main" id="{57FCE368-82BE-6AE8-F9D4-571A23CD3F51}"/>
                </a:ext>
              </a:extLst>
            </p:cNvPr>
            <p:cNvSpPr/>
            <p:nvPr/>
          </p:nvSpPr>
          <p:spPr>
            <a:xfrm>
              <a:off x="11681692" y="11655946"/>
              <a:ext cx="208755" cy="270828"/>
            </a:xfrm>
            <a:custGeom>
              <a:avLst/>
              <a:gdLst/>
              <a:ahLst/>
              <a:cxnLst/>
              <a:rect l="l" t="t" r="r" b="b"/>
              <a:pathLst>
                <a:path w="1019" h="1322" extrusionOk="0">
                  <a:moveTo>
                    <a:pt x="568" y="0"/>
                  </a:moveTo>
                  <a:cubicBezTo>
                    <a:pt x="373" y="0"/>
                    <a:pt x="189" y="126"/>
                    <a:pt x="91" y="303"/>
                  </a:cubicBezTo>
                  <a:cubicBezTo>
                    <a:pt x="23" y="530"/>
                    <a:pt x="0" y="688"/>
                    <a:pt x="136" y="824"/>
                  </a:cubicBezTo>
                  <a:cubicBezTo>
                    <a:pt x="136" y="914"/>
                    <a:pt x="136" y="1028"/>
                    <a:pt x="91" y="1118"/>
                  </a:cubicBezTo>
                  <a:cubicBezTo>
                    <a:pt x="272" y="1254"/>
                    <a:pt x="475" y="1322"/>
                    <a:pt x="702" y="1322"/>
                  </a:cubicBezTo>
                  <a:lnTo>
                    <a:pt x="702" y="960"/>
                  </a:lnTo>
                  <a:cubicBezTo>
                    <a:pt x="747" y="937"/>
                    <a:pt x="905" y="937"/>
                    <a:pt x="951" y="824"/>
                  </a:cubicBezTo>
                  <a:cubicBezTo>
                    <a:pt x="1019" y="598"/>
                    <a:pt x="996" y="349"/>
                    <a:pt x="883" y="145"/>
                  </a:cubicBezTo>
                  <a:cubicBezTo>
                    <a:pt x="838" y="54"/>
                    <a:pt x="770" y="9"/>
                    <a:pt x="656" y="9"/>
                  </a:cubicBezTo>
                  <a:cubicBezTo>
                    <a:pt x="627" y="3"/>
                    <a:pt x="597" y="0"/>
                    <a:pt x="56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8" name="Google Shape;670;p2">
              <a:extLst>
                <a:ext uri="{FF2B5EF4-FFF2-40B4-BE49-F238E27FC236}">
                  <a16:creationId xmlns:a16="http://schemas.microsoft.com/office/drawing/2014/main" id="{E8C3B3B7-7CA3-0910-DD7B-A51F55501DDD}"/>
                </a:ext>
              </a:extLst>
            </p:cNvPr>
            <p:cNvSpPr/>
            <p:nvPr/>
          </p:nvSpPr>
          <p:spPr>
            <a:xfrm>
              <a:off x="11672269" y="11620709"/>
              <a:ext cx="199741" cy="250547"/>
            </a:xfrm>
            <a:custGeom>
              <a:avLst/>
              <a:gdLst/>
              <a:ahLst/>
              <a:cxnLst/>
              <a:rect l="l" t="t" r="r" b="b"/>
              <a:pathLst>
                <a:path w="975" h="1223" extrusionOk="0">
                  <a:moveTo>
                    <a:pt x="544" y="0"/>
                  </a:moveTo>
                  <a:cubicBezTo>
                    <a:pt x="250" y="0"/>
                    <a:pt x="1" y="226"/>
                    <a:pt x="1" y="543"/>
                  </a:cubicBezTo>
                  <a:cubicBezTo>
                    <a:pt x="23" y="792"/>
                    <a:pt x="114" y="1019"/>
                    <a:pt x="272" y="1222"/>
                  </a:cubicBezTo>
                  <a:cubicBezTo>
                    <a:pt x="408" y="1132"/>
                    <a:pt x="521" y="1064"/>
                    <a:pt x="657" y="951"/>
                  </a:cubicBezTo>
                  <a:cubicBezTo>
                    <a:pt x="657" y="951"/>
                    <a:pt x="680" y="928"/>
                    <a:pt x="680" y="905"/>
                  </a:cubicBezTo>
                  <a:cubicBezTo>
                    <a:pt x="725" y="837"/>
                    <a:pt x="725" y="792"/>
                    <a:pt x="725" y="702"/>
                  </a:cubicBezTo>
                  <a:cubicBezTo>
                    <a:pt x="725" y="656"/>
                    <a:pt x="725" y="611"/>
                    <a:pt x="702" y="566"/>
                  </a:cubicBezTo>
                  <a:cubicBezTo>
                    <a:pt x="838" y="498"/>
                    <a:pt x="951" y="362"/>
                    <a:pt x="974" y="204"/>
                  </a:cubicBezTo>
                  <a:cubicBezTo>
                    <a:pt x="861" y="91"/>
                    <a:pt x="725" y="23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9" name="Google Shape;671;p2">
              <a:extLst>
                <a:ext uri="{FF2B5EF4-FFF2-40B4-BE49-F238E27FC236}">
                  <a16:creationId xmlns:a16="http://schemas.microsoft.com/office/drawing/2014/main" id="{36976810-1CFE-B64B-ED47-F8DC23188284}"/>
                </a:ext>
              </a:extLst>
            </p:cNvPr>
            <p:cNvSpPr/>
            <p:nvPr/>
          </p:nvSpPr>
          <p:spPr>
            <a:xfrm>
              <a:off x="11783714" y="11744037"/>
              <a:ext cx="46504" cy="62278"/>
            </a:xfrm>
            <a:custGeom>
              <a:avLst/>
              <a:gdLst/>
              <a:ahLst/>
              <a:cxnLst/>
              <a:rect l="l" t="t" r="r" b="b"/>
              <a:pathLst>
                <a:path w="227" h="304" extrusionOk="0">
                  <a:moveTo>
                    <a:pt x="148" y="0"/>
                  </a:moveTo>
                  <a:cubicBezTo>
                    <a:pt x="113" y="0"/>
                    <a:pt x="80" y="17"/>
                    <a:pt x="68" y="54"/>
                  </a:cubicBezTo>
                  <a:cubicBezTo>
                    <a:pt x="0" y="168"/>
                    <a:pt x="226" y="303"/>
                    <a:pt x="226" y="303"/>
                  </a:cubicBezTo>
                  <a:lnTo>
                    <a:pt x="226" y="32"/>
                  </a:lnTo>
                  <a:cubicBezTo>
                    <a:pt x="206" y="11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0" name="Google Shape;672;p2">
              <a:extLst>
                <a:ext uri="{FF2B5EF4-FFF2-40B4-BE49-F238E27FC236}">
                  <a16:creationId xmlns:a16="http://schemas.microsoft.com/office/drawing/2014/main" id="{D0E94069-6444-21EC-70F4-31A93C84DC90}"/>
                </a:ext>
              </a:extLst>
            </p:cNvPr>
            <p:cNvSpPr/>
            <p:nvPr/>
          </p:nvSpPr>
          <p:spPr>
            <a:xfrm>
              <a:off x="11904174" y="12007697"/>
              <a:ext cx="102226" cy="99973"/>
            </a:xfrm>
            <a:custGeom>
              <a:avLst/>
              <a:gdLst/>
              <a:ahLst/>
              <a:cxnLst/>
              <a:rect l="l" t="t" r="r" b="b"/>
              <a:pathLst>
                <a:path w="499" h="488" extrusionOk="0">
                  <a:moveTo>
                    <a:pt x="148" y="1"/>
                  </a:moveTo>
                  <a:cubicBezTo>
                    <a:pt x="97" y="1"/>
                    <a:pt x="46" y="12"/>
                    <a:pt x="0" y="35"/>
                  </a:cubicBezTo>
                  <a:lnTo>
                    <a:pt x="182" y="487"/>
                  </a:lnTo>
                  <a:lnTo>
                    <a:pt x="498" y="420"/>
                  </a:lnTo>
                  <a:cubicBezTo>
                    <a:pt x="498" y="420"/>
                    <a:pt x="476" y="103"/>
                    <a:pt x="295" y="35"/>
                  </a:cubicBezTo>
                  <a:cubicBezTo>
                    <a:pt x="249" y="12"/>
                    <a:pt x="198" y="1"/>
                    <a:pt x="148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1" name="Google Shape;673;p2">
              <a:extLst>
                <a:ext uri="{FF2B5EF4-FFF2-40B4-BE49-F238E27FC236}">
                  <a16:creationId xmlns:a16="http://schemas.microsoft.com/office/drawing/2014/main" id="{C87B3762-1597-4E3E-4D11-79E6540E205F}"/>
                </a:ext>
              </a:extLst>
            </p:cNvPr>
            <p:cNvSpPr/>
            <p:nvPr/>
          </p:nvSpPr>
          <p:spPr>
            <a:xfrm>
              <a:off x="11681692" y="11655946"/>
              <a:ext cx="88296" cy="113289"/>
            </a:xfrm>
            <a:custGeom>
              <a:avLst/>
              <a:gdLst/>
              <a:ahLst/>
              <a:cxnLst/>
              <a:rect l="l" t="t" r="r" b="b"/>
              <a:pathLst>
                <a:path w="431" h="553" extrusionOk="0">
                  <a:moveTo>
                    <a:pt x="108" y="0"/>
                  </a:moveTo>
                  <a:cubicBezTo>
                    <a:pt x="47" y="0"/>
                    <a:pt x="0" y="32"/>
                    <a:pt x="0" y="32"/>
                  </a:cubicBezTo>
                  <a:lnTo>
                    <a:pt x="23" y="552"/>
                  </a:lnTo>
                  <a:cubicBezTo>
                    <a:pt x="23" y="552"/>
                    <a:pt x="430" y="462"/>
                    <a:pt x="317" y="190"/>
                  </a:cubicBezTo>
                  <a:cubicBezTo>
                    <a:pt x="258" y="37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2" name="Google Shape;674;p2">
              <a:extLst>
                <a:ext uri="{FF2B5EF4-FFF2-40B4-BE49-F238E27FC236}">
                  <a16:creationId xmlns:a16="http://schemas.microsoft.com/office/drawing/2014/main" id="{9B9906BF-72CE-2D19-7E77-F2A9A0AD85C5}"/>
                </a:ext>
              </a:extLst>
            </p:cNvPr>
            <p:cNvSpPr/>
            <p:nvPr/>
          </p:nvSpPr>
          <p:spPr>
            <a:xfrm>
              <a:off x="11547097" y="11618251"/>
              <a:ext cx="190317" cy="262429"/>
            </a:xfrm>
            <a:custGeom>
              <a:avLst/>
              <a:gdLst/>
              <a:ahLst/>
              <a:cxnLst/>
              <a:rect l="l" t="t" r="r" b="b"/>
              <a:pathLst>
                <a:path w="929" h="1281" extrusionOk="0">
                  <a:moveTo>
                    <a:pt x="489" y="1"/>
                  </a:moveTo>
                  <a:cubicBezTo>
                    <a:pt x="441" y="1"/>
                    <a:pt x="391" y="11"/>
                    <a:pt x="340" y="35"/>
                  </a:cubicBezTo>
                  <a:cubicBezTo>
                    <a:pt x="159" y="80"/>
                    <a:pt x="46" y="261"/>
                    <a:pt x="46" y="442"/>
                  </a:cubicBezTo>
                  <a:cubicBezTo>
                    <a:pt x="69" y="578"/>
                    <a:pt x="114" y="691"/>
                    <a:pt x="182" y="804"/>
                  </a:cubicBezTo>
                  <a:cubicBezTo>
                    <a:pt x="227" y="940"/>
                    <a:pt x="227" y="1053"/>
                    <a:pt x="1" y="1189"/>
                  </a:cubicBezTo>
                  <a:cubicBezTo>
                    <a:pt x="96" y="1249"/>
                    <a:pt x="207" y="1280"/>
                    <a:pt x="317" y="1280"/>
                  </a:cubicBezTo>
                  <a:cubicBezTo>
                    <a:pt x="496" y="1280"/>
                    <a:pt x="672" y="1199"/>
                    <a:pt x="770" y="1031"/>
                  </a:cubicBezTo>
                  <a:cubicBezTo>
                    <a:pt x="883" y="872"/>
                    <a:pt x="929" y="668"/>
                    <a:pt x="906" y="465"/>
                  </a:cubicBezTo>
                  <a:cubicBezTo>
                    <a:pt x="887" y="240"/>
                    <a:pt x="714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3" name="Google Shape;675;p2">
              <a:extLst>
                <a:ext uri="{FF2B5EF4-FFF2-40B4-BE49-F238E27FC236}">
                  <a16:creationId xmlns:a16="http://schemas.microsoft.com/office/drawing/2014/main" id="{04A022FD-46D4-ECD7-C7CE-AB640AC4565D}"/>
                </a:ext>
              </a:extLst>
            </p:cNvPr>
            <p:cNvSpPr/>
            <p:nvPr/>
          </p:nvSpPr>
          <p:spPr>
            <a:xfrm>
              <a:off x="11718773" y="12184699"/>
              <a:ext cx="319995" cy="294387"/>
            </a:xfrm>
            <a:custGeom>
              <a:avLst/>
              <a:gdLst/>
              <a:ahLst/>
              <a:cxnLst/>
              <a:rect l="l" t="t" r="r" b="b"/>
              <a:pathLst>
                <a:path w="1562" h="1437" extrusionOk="0">
                  <a:moveTo>
                    <a:pt x="894" y="0"/>
                  </a:moveTo>
                  <a:cubicBezTo>
                    <a:pt x="868" y="0"/>
                    <a:pt x="841" y="3"/>
                    <a:pt x="815" y="8"/>
                  </a:cubicBezTo>
                  <a:cubicBezTo>
                    <a:pt x="815" y="8"/>
                    <a:pt x="204" y="212"/>
                    <a:pt x="159" y="257"/>
                  </a:cubicBezTo>
                  <a:cubicBezTo>
                    <a:pt x="136" y="370"/>
                    <a:pt x="113" y="461"/>
                    <a:pt x="68" y="823"/>
                  </a:cubicBezTo>
                  <a:cubicBezTo>
                    <a:pt x="0" y="1253"/>
                    <a:pt x="45" y="1321"/>
                    <a:pt x="181" y="1411"/>
                  </a:cubicBezTo>
                  <a:cubicBezTo>
                    <a:pt x="264" y="1428"/>
                    <a:pt x="349" y="1436"/>
                    <a:pt x="433" y="1436"/>
                  </a:cubicBezTo>
                  <a:cubicBezTo>
                    <a:pt x="693" y="1436"/>
                    <a:pt x="949" y="1356"/>
                    <a:pt x="1154" y="1185"/>
                  </a:cubicBezTo>
                  <a:cubicBezTo>
                    <a:pt x="1562" y="936"/>
                    <a:pt x="1449" y="642"/>
                    <a:pt x="1358" y="348"/>
                  </a:cubicBezTo>
                  <a:cubicBezTo>
                    <a:pt x="1298" y="148"/>
                    <a:pt x="109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4" name="Google Shape;676;p2">
              <a:extLst>
                <a:ext uri="{FF2B5EF4-FFF2-40B4-BE49-F238E27FC236}">
                  <a16:creationId xmlns:a16="http://schemas.microsoft.com/office/drawing/2014/main" id="{19C6566A-13D2-8E12-04DF-EDB17BCCA96E}"/>
                </a:ext>
              </a:extLst>
            </p:cNvPr>
            <p:cNvSpPr/>
            <p:nvPr/>
          </p:nvSpPr>
          <p:spPr>
            <a:xfrm>
              <a:off x="11885531" y="12371739"/>
              <a:ext cx="60639" cy="46504"/>
            </a:xfrm>
            <a:custGeom>
              <a:avLst/>
              <a:gdLst/>
              <a:ahLst/>
              <a:cxnLst/>
              <a:rect l="l" t="t" r="r" b="b"/>
              <a:pathLst>
                <a:path w="296" h="227" extrusionOk="0">
                  <a:moveTo>
                    <a:pt x="273" y="0"/>
                  </a:moveTo>
                  <a:cubicBezTo>
                    <a:pt x="205" y="23"/>
                    <a:pt x="1" y="91"/>
                    <a:pt x="1" y="91"/>
                  </a:cubicBezTo>
                  <a:cubicBezTo>
                    <a:pt x="1" y="91"/>
                    <a:pt x="1" y="227"/>
                    <a:pt x="114" y="227"/>
                  </a:cubicBezTo>
                  <a:cubicBezTo>
                    <a:pt x="227" y="227"/>
                    <a:pt x="295" y="114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5" name="Google Shape;677;p2">
              <a:extLst>
                <a:ext uri="{FF2B5EF4-FFF2-40B4-BE49-F238E27FC236}">
                  <a16:creationId xmlns:a16="http://schemas.microsoft.com/office/drawing/2014/main" id="{BA183182-A628-3327-C9A7-3297EF3D6B44}"/>
                </a:ext>
              </a:extLst>
            </p:cNvPr>
            <p:cNvSpPr/>
            <p:nvPr/>
          </p:nvSpPr>
          <p:spPr>
            <a:xfrm>
              <a:off x="11788221" y="12251279"/>
              <a:ext cx="208960" cy="146067"/>
            </a:xfrm>
            <a:custGeom>
              <a:avLst/>
              <a:gdLst/>
              <a:ahLst/>
              <a:cxnLst/>
              <a:rect l="l" t="t" r="r" b="b"/>
              <a:pathLst>
                <a:path w="1020" h="713" extrusionOk="0">
                  <a:moveTo>
                    <a:pt x="974" y="0"/>
                  </a:moveTo>
                  <a:lnTo>
                    <a:pt x="974" y="0"/>
                  </a:lnTo>
                  <a:cubicBezTo>
                    <a:pt x="951" y="158"/>
                    <a:pt x="883" y="340"/>
                    <a:pt x="770" y="475"/>
                  </a:cubicBezTo>
                  <a:cubicBezTo>
                    <a:pt x="684" y="549"/>
                    <a:pt x="579" y="589"/>
                    <a:pt x="475" y="589"/>
                  </a:cubicBezTo>
                  <a:cubicBezTo>
                    <a:pt x="387" y="589"/>
                    <a:pt x="300" y="560"/>
                    <a:pt x="227" y="498"/>
                  </a:cubicBezTo>
                  <a:cubicBezTo>
                    <a:pt x="136" y="385"/>
                    <a:pt x="46" y="249"/>
                    <a:pt x="1" y="91"/>
                  </a:cubicBezTo>
                  <a:lnTo>
                    <a:pt x="1" y="91"/>
                  </a:lnTo>
                  <a:cubicBezTo>
                    <a:pt x="1" y="249"/>
                    <a:pt x="46" y="407"/>
                    <a:pt x="114" y="543"/>
                  </a:cubicBezTo>
                  <a:cubicBezTo>
                    <a:pt x="210" y="653"/>
                    <a:pt x="347" y="713"/>
                    <a:pt x="486" y="713"/>
                  </a:cubicBezTo>
                  <a:cubicBezTo>
                    <a:pt x="576" y="713"/>
                    <a:pt x="667" y="687"/>
                    <a:pt x="748" y="634"/>
                  </a:cubicBezTo>
                  <a:cubicBezTo>
                    <a:pt x="929" y="475"/>
                    <a:pt x="1019" y="226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6" name="Google Shape;678;p2">
              <a:extLst>
                <a:ext uri="{FF2B5EF4-FFF2-40B4-BE49-F238E27FC236}">
                  <a16:creationId xmlns:a16="http://schemas.microsoft.com/office/drawing/2014/main" id="{D70463B1-C258-C598-85D9-92C38F208A91}"/>
                </a:ext>
              </a:extLst>
            </p:cNvPr>
            <p:cNvSpPr/>
            <p:nvPr/>
          </p:nvSpPr>
          <p:spPr>
            <a:xfrm>
              <a:off x="11751141" y="12174046"/>
              <a:ext cx="179050" cy="81945"/>
            </a:xfrm>
            <a:custGeom>
              <a:avLst/>
              <a:gdLst/>
              <a:ahLst/>
              <a:cxnLst/>
              <a:rect l="l" t="t" r="r" b="b"/>
              <a:pathLst>
                <a:path w="874" h="400" extrusionOk="0">
                  <a:moveTo>
                    <a:pt x="751" y="0"/>
                  </a:moveTo>
                  <a:cubicBezTo>
                    <a:pt x="729" y="0"/>
                    <a:pt x="705" y="5"/>
                    <a:pt x="680" y="15"/>
                  </a:cubicBezTo>
                  <a:cubicBezTo>
                    <a:pt x="521" y="105"/>
                    <a:pt x="1" y="287"/>
                    <a:pt x="1" y="287"/>
                  </a:cubicBezTo>
                  <a:cubicBezTo>
                    <a:pt x="1" y="309"/>
                    <a:pt x="182" y="400"/>
                    <a:pt x="182" y="400"/>
                  </a:cubicBezTo>
                  <a:cubicBezTo>
                    <a:pt x="408" y="309"/>
                    <a:pt x="612" y="219"/>
                    <a:pt x="838" y="105"/>
                  </a:cubicBezTo>
                  <a:cubicBezTo>
                    <a:pt x="873" y="53"/>
                    <a:pt x="827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7" name="Google Shape;679;p2">
              <a:extLst>
                <a:ext uri="{FF2B5EF4-FFF2-40B4-BE49-F238E27FC236}">
                  <a16:creationId xmlns:a16="http://schemas.microsoft.com/office/drawing/2014/main" id="{D5BEE5A4-4F3D-0D9C-2B43-0CFAA142FF93}"/>
                </a:ext>
              </a:extLst>
            </p:cNvPr>
            <p:cNvSpPr/>
            <p:nvPr/>
          </p:nvSpPr>
          <p:spPr>
            <a:xfrm>
              <a:off x="11806864" y="11963036"/>
              <a:ext cx="204043" cy="339252"/>
            </a:xfrm>
            <a:custGeom>
              <a:avLst/>
              <a:gdLst/>
              <a:ahLst/>
              <a:cxnLst/>
              <a:rect l="l" t="t" r="r" b="b"/>
              <a:pathLst>
                <a:path w="996" h="1656" extrusionOk="0">
                  <a:moveTo>
                    <a:pt x="362" y="0"/>
                  </a:moveTo>
                  <a:cubicBezTo>
                    <a:pt x="323" y="0"/>
                    <a:pt x="285" y="9"/>
                    <a:pt x="249" y="26"/>
                  </a:cubicBezTo>
                  <a:cubicBezTo>
                    <a:pt x="91" y="140"/>
                    <a:pt x="0" y="321"/>
                    <a:pt x="23" y="502"/>
                  </a:cubicBezTo>
                  <a:cubicBezTo>
                    <a:pt x="45" y="751"/>
                    <a:pt x="159" y="977"/>
                    <a:pt x="294" y="1181"/>
                  </a:cubicBezTo>
                  <a:cubicBezTo>
                    <a:pt x="385" y="1317"/>
                    <a:pt x="498" y="1430"/>
                    <a:pt x="611" y="1565"/>
                  </a:cubicBezTo>
                  <a:cubicBezTo>
                    <a:pt x="664" y="1618"/>
                    <a:pt x="724" y="1655"/>
                    <a:pt x="787" y="1655"/>
                  </a:cubicBezTo>
                  <a:cubicBezTo>
                    <a:pt x="833" y="1655"/>
                    <a:pt x="881" y="1636"/>
                    <a:pt x="928" y="1588"/>
                  </a:cubicBezTo>
                  <a:cubicBezTo>
                    <a:pt x="973" y="1475"/>
                    <a:pt x="996" y="1339"/>
                    <a:pt x="996" y="1226"/>
                  </a:cubicBezTo>
                  <a:cubicBezTo>
                    <a:pt x="928" y="864"/>
                    <a:pt x="792" y="524"/>
                    <a:pt x="634" y="185"/>
                  </a:cubicBezTo>
                  <a:cubicBezTo>
                    <a:pt x="584" y="68"/>
                    <a:pt x="472" y="0"/>
                    <a:pt x="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8" name="Google Shape;680;p2">
              <a:extLst>
                <a:ext uri="{FF2B5EF4-FFF2-40B4-BE49-F238E27FC236}">
                  <a16:creationId xmlns:a16="http://schemas.microsoft.com/office/drawing/2014/main" id="{64CA0E4B-E443-48D3-C307-EF5B3AB11613}"/>
                </a:ext>
              </a:extLst>
            </p:cNvPr>
            <p:cNvSpPr/>
            <p:nvPr/>
          </p:nvSpPr>
          <p:spPr>
            <a:xfrm>
              <a:off x="11681692" y="11852410"/>
              <a:ext cx="166963" cy="82150"/>
            </a:xfrm>
            <a:custGeom>
              <a:avLst/>
              <a:gdLst/>
              <a:ahLst/>
              <a:cxnLst/>
              <a:rect l="l" t="t" r="r" b="b"/>
              <a:pathLst>
                <a:path w="815" h="401" extrusionOk="0">
                  <a:moveTo>
                    <a:pt x="136" y="1"/>
                  </a:moveTo>
                  <a:cubicBezTo>
                    <a:pt x="0" y="46"/>
                    <a:pt x="0" y="114"/>
                    <a:pt x="0" y="114"/>
                  </a:cubicBezTo>
                  <a:cubicBezTo>
                    <a:pt x="91" y="227"/>
                    <a:pt x="226" y="295"/>
                    <a:pt x="362" y="363"/>
                  </a:cubicBezTo>
                  <a:cubicBezTo>
                    <a:pt x="455" y="389"/>
                    <a:pt x="548" y="400"/>
                    <a:pt x="636" y="400"/>
                  </a:cubicBezTo>
                  <a:cubicBezTo>
                    <a:pt x="699" y="400"/>
                    <a:pt x="759" y="395"/>
                    <a:pt x="815" y="385"/>
                  </a:cubicBezTo>
                  <a:cubicBezTo>
                    <a:pt x="792" y="340"/>
                    <a:pt x="747" y="272"/>
                    <a:pt x="702" y="250"/>
                  </a:cubicBezTo>
                  <a:cubicBezTo>
                    <a:pt x="521" y="136"/>
                    <a:pt x="317" y="46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9" name="Google Shape;681;p2">
              <a:extLst>
                <a:ext uri="{FF2B5EF4-FFF2-40B4-BE49-F238E27FC236}">
                  <a16:creationId xmlns:a16="http://schemas.microsoft.com/office/drawing/2014/main" id="{E3180592-E1EC-A119-D471-BF3579C2B68F}"/>
                </a:ext>
              </a:extLst>
            </p:cNvPr>
            <p:cNvSpPr/>
            <p:nvPr/>
          </p:nvSpPr>
          <p:spPr>
            <a:xfrm>
              <a:off x="11751141" y="11931282"/>
              <a:ext cx="171675" cy="324707"/>
            </a:xfrm>
            <a:custGeom>
              <a:avLst/>
              <a:gdLst/>
              <a:ahLst/>
              <a:cxnLst/>
              <a:rect l="l" t="t" r="r" b="b"/>
              <a:pathLst>
                <a:path w="838" h="1585" extrusionOk="0">
                  <a:moveTo>
                    <a:pt x="507" y="1"/>
                  </a:moveTo>
                  <a:cubicBezTo>
                    <a:pt x="467" y="1"/>
                    <a:pt x="425" y="8"/>
                    <a:pt x="385" y="23"/>
                  </a:cubicBezTo>
                  <a:cubicBezTo>
                    <a:pt x="46" y="136"/>
                    <a:pt x="1" y="453"/>
                    <a:pt x="1" y="725"/>
                  </a:cubicBezTo>
                  <a:lnTo>
                    <a:pt x="1" y="1494"/>
                  </a:lnTo>
                  <a:lnTo>
                    <a:pt x="182" y="1585"/>
                  </a:lnTo>
                  <a:lnTo>
                    <a:pt x="182" y="883"/>
                  </a:lnTo>
                  <a:cubicBezTo>
                    <a:pt x="159" y="679"/>
                    <a:pt x="204" y="453"/>
                    <a:pt x="317" y="272"/>
                  </a:cubicBezTo>
                  <a:cubicBezTo>
                    <a:pt x="408" y="181"/>
                    <a:pt x="499" y="136"/>
                    <a:pt x="634" y="136"/>
                  </a:cubicBezTo>
                  <a:cubicBezTo>
                    <a:pt x="702" y="159"/>
                    <a:pt x="770" y="181"/>
                    <a:pt x="838" y="249"/>
                  </a:cubicBezTo>
                  <a:cubicBezTo>
                    <a:pt x="785" y="91"/>
                    <a:pt x="65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0" name="Google Shape;682;p2">
              <a:extLst>
                <a:ext uri="{FF2B5EF4-FFF2-40B4-BE49-F238E27FC236}">
                  <a16:creationId xmlns:a16="http://schemas.microsoft.com/office/drawing/2014/main" id="{26247BD8-FBF7-0C71-8595-950A67D7F822}"/>
                </a:ext>
              </a:extLst>
            </p:cNvPr>
            <p:cNvSpPr/>
            <p:nvPr/>
          </p:nvSpPr>
          <p:spPr>
            <a:xfrm>
              <a:off x="11733113" y="12255786"/>
              <a:ext cx="46094" cy="204863"/>
            </a:xfrm>
            <a:custGeom>
              <a:avLst/>
              <a:gdLst/>
              <a:ahLst/>
              <a:cxnLst/>
              <a:rect l="l" t="t" r="r" b="b"/>
              <a:pathLst>
                <a:path w="225" h="1000" extrusionOk="0">
                  <a:moveTo>
                    <a:pt x="134" y="1"/>
                  </a:moveTo>
                  <a:cubicBezTo>
                    <a:pt x="134" y="1"/>
                    <a:pt x="43" y="544"/>
                    <a:pt x="21" y="748"/>
                  </a:cubicBezTo>
                  <a:cubicBezTo>
                    <a:pt x="0" y="910"/>
                    <a:pt x="90" y="1000"/>
                    <a:pt x="141" y="1000"/>
                  </a:cubicBezTo>
                  <a:cubicBezTo>
                    <a:pt x="147" y="1000"/>
                    <a:pt x="152" y="999"/>
                    <a:pt x="157" y="996"/>
                  </a:cubicBezTo>
                  <a:cubicBezTo>
                    <a:pt x="202" y="815"/>
                    <a:pt x="224" y="612"/>
                    <a:pt x="224" y="431"/>
                  </a:cubicBezTo>
                  <a:lnTo>
                    <a:pt x="224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1" name="Google Shape;683;p2">
              <a:extLst>
                <a:ext uri="{FF2B5EF4-FFF2-40B4-BE49-F238E27FC236}">
                  <a16:creationId xmlns:a16="http://schemas.microsoft.com/office/drawing/2014/main" id="{BF189BFA-D961-FA64-213A-DB01A4CB583B}"/>
                </a:ext>
              </a:extLst>
            </p:cNvPr>
            <p:cNvSpPr/>
            <p:nvPr/>
          </p:nvSpPr>
          <p:spPr>
            <a:xfrm>
              <a:off x="11941254" y="12068131"/>
              <a:ext cx="93008" cy="213467"/>
            </a:xfrm>
            <a:custGeom>
              <a:avLst/>
              <a:gdLst/>
              <a:ahLst/>
              <a:cxnLst/>
              <a:rect l="l" t="t" r="r" b="b"/>
              <a:pathLst>
                <a:path w="454" h="1042" extrusionOk="0">
                  <a:moveTo>
                    <a:pt x="170" y="0"/>
                  </a:moveTo>
                  <a:cubicBezTo>
                    <a:pt x="114" y="0"/>
                    <a:pt x="57" y="11"/>
                    <a:pt x="1" y="34"/>
                  </a:cubicBezTo>
                  <a:cubicBezTo>
                    <a:pt x="1" y="34"/>
                    <a:pt x="202" y="1041"/>
                    <a:pt x="282" y="1041"/>
                  </a:cubicBezTo>
                  <a:cubicBezTo>
                    <a:pt x="287" y="1041"/>
                    <a:pt x="291" y="1038"/>
                    <a:pt x="295" y="1030"/>
                  </a:cubicBezTo>
                  <a:cubicBezTo>
                    <a:pt x="431" y="713"/>
                    <a:pt x="453" y="374"/>
                    <a:pt x="340" y="34"/>
                  </a:cubicBezTo>
                  <a:cubicBezTo>
                    <a:pt x="283" y="11"/>
                    <a:pt x="227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02" name="Google Shape;684;p2">
            <a:extLst>
              <a:ext uri="{FF2B5EF4-FFF2-40B4-BE49-F238E27FC236}">
                <a16:creationId xmlns:a16="http://schemas.microsoft.com/office/drawing/2014/main" id="{E6220487-3D4C-13A5-433B-123387388A3A}"/>
              </a:ext>
            </a:extLst>
          </p:cNvPr>
          <p:cNvGrpSpPr/>
          <p:nvPr/>
        </p:nvGrpSpPr>
        <p:grpSpPr>
          <a:xfrm>
            <a:off x="5363088" y="14401012"/>
            <a:ext cx="4125984" cy="3320123"/>
            <a:chOff x="-312109" y="15146878"/>
            <a:chExt cx="3094541" cy="3320123"/>
          </a:xfrm>
        </p:grpSpPr>
        <p:sp>
          <p:nvSpPr>
            <p:cNvPr id="4903" name="Google Shape;685;p2">
              <a:extLst>
                <a:ext uri="{FF2B5EF4-FFF2-40B4-BE49-F238E27FC236}">
                  <a16:creationId xmlns:a16="http://schemas.microsoft.com/office/drawing/2014/main" id="{677018B1-7600-48E8-CB4C-0603D777A6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4" name="Google Shape;686;p2">
              <a:extLst>
                <a:ext uri="{FF2B5EF4-FFF2-40B4-BE49-F238E27FC236}">
                  <a16:creationId xmlns:a16="http://schemas.microsoft.com/office/drawing/2014/main" id="{7CD9F27A-B3C7-09D5-8153-F79189513007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5" name="Google Shape;687;p2">
              <a:extLst>
                <a:ext uri="{FF2B5EF4-FFF2-40B4-BE49-F238E27FC236}">
                  <a16:creationId xmlns:a16="http://schemas.microsoft.com/office/drawing/2014/main" id="{38622AC6-9BDF-1F1F-6D6F-02F0891349F0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6" name="Google Shape;688;p2">
              <a:extLst>
                <a:ext uri="{FF2B5EF4-FFF2-40B4-BE49-F238E27FC236}">
                  <a16:creationId xmlns:a16="http://schemas.microsoft.com/office/drawing/2014/main" id="{89D82FDF-8630-E51F-ED2D-D8AF4F3BAFB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7" name="Google Shape;689;p2">
              <a:extLst>
                <a:ext uri="{FF2B5EF4-FFF2-40B4-BE49-F238E27FC236}">
                  <a16:creationId xmlns:a16="http://schemas.microsoft.com/office/drawing/2014/main" id="{0C2541B4-8649-CA5E-A584-10BF7D229DE4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8" name="Google Shape;690;p2">
              <a:extLst>
                <a:ext uri="{FF2B5EF4-FFF2-40B4-BE49-F238E27FC236}">
                  <a16:creationId xmlns:a16="http://schemas.microsoft.com/office/drawing/2014/main" id="{05EF95B4-3EC0-A48B-DE3E-D27FC9929BF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9" name="Google Shape;691;p2">
              <a:extLst>
                <a:ext uri="{FF2B5EF4-FFF2-40B4-BE49-F238E27FC236}">
                  <a16:creationId xmlns:a16="http://schemas.microsoft.com/office/drawing/2014/main" id="{4F0BD6FF-143C-2682-1FDD-09FAF9ACA6D2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0" name="Google Shape;692;p2">
              <a:extLst>
                <a:ext uri="{FF2B5EF4-FFF2-40B4-BE49-F238E27FC236}">
                  <a16:creationId xmlns:a16="http://schemas.microsoft.com/office/drawing/2014/main" id="{7601AF9B-92E2-B1E1-6710-4C993468CC53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1" name="Google Shape;693;p2">
              <a:extLst>
                <a:ext uri="{FF2B5EF4-FFF2-40B4-BE49-F238E27FC236}">
                  <a16:creationId xmlns:a16="http://schemas.microsoft.com/office/drawing/2014/main" id="{3D5D4FB4-55BF-1423-CC1B-4A2ECA7E940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2" name="Google Shape;694;p2">
              <a:extLst>
                <a:ext uri="{FF2B5EF4-FFF2-40B4-BE49-F238E27FC236}">
                  <a16:creationId xmlns:a16="http://schemas.microsoft.com/office/drawing/2014/main" id="{C7023990-FCFF-A320-AC8E-36825EE8A1E0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3" name="Google Shape;695;p2">
              <a:extLst>
                <a:ext uri="{FF2B5EF4-FFF2-40B4-BE49-F238E27FC236}">
                  <a16:creationId xmlns:a16="http://schemas.microsoft.com/office/drawing/2014/main" id="{3102E70A-E226-4C7D-EF9F-1498BA5318E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4" name="Google Shape;696;p2">
              <a:extLst>
                <a:ext uri="{FF2B5EF4-FFF2-40B4-BE49-F238E27FC236}">
                  <a16:creationId xmlns:a16="http://schemas.microsoft.com/office/drawing/2014/main" id="{2578FBE9-EF14-20E5-0EA6-64B7B595DC7B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5" name="Google Shape;697;p2">
              <a:extLst>
                <a:ext uri="{FF2B5EF4-FFF2-40B4-BE49-F238E27FC236}">
                  <a16:creationId xmlns:a16="http://schemas.microsoft.com/office/drawing/2014/main" id="{6536C5EB-B6BF-B42C-8E94-13AABEBDAB3E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6" name="Google Shape;698;p2">
              <a:extLst>
                <a:ext uri="{FF2B5EF4-FFF2-40B4-BE49-F238E27FC236}">
                  <a16:creationId xmlns:a16="http://schemas.microsoft.com/office/drawing/2014/main" id="{49C3088A-69A5-B94D-A179-5D3D19768B64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7" name="Google Shape;699;p2">
              <a:extLst>
                <a:ext uri="{FF2B5EF4-FFF2-40B4-BE49-F238E27FC236}">
                  <a16:creationId xmlns:a16="http://schemas.microsoft.com/office/drawing/2014/main" id="{ACD2EFE2-FE34-39E0-0AEF-83445DE2A24B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8" name="Google Shape;700;p2">
              <a:extLst>
                <a:ext uri="{FF2B5EF4-FFF2-40B4-BE49-F238E27FC236}">
                  <a16:creationId xmlns:a16="http://schemas.microsoft.com/office/drawing/2014/main" id="{2AB4F0C0-9D5A-7439-598F-E04FBEF45FFB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9" name="Google Shape;701;p2">
              <a:extLst>
                <a:ext uri="{FF2B5EF4-FFF2-40B4-BE49-F238E27FC236}">
                  <a16:creationId xmlns:a16="http://schemas.microsoft.com/office/drawing/2014/main" id="{DF920F0A-5F5F-6DEF-C6BB-BC7BF2721979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0" name="Google Shape;702;p2">
              <a:extLst>
                <a:ext uri="{FF2B5EF4-FFF2-40B4-BE49-F238E27FC236}">
                  <a16:creationId xmlns:a16="http://schemas.microsoft.com/office/drawing/2014/main" id="{9B8F6DD9-050B-8577-12D4-7CBFC60C67BD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1" name="Google Shape;703;p2">
              <a:extLst>
                <a:ext uri="{FF2B5EF4-FFF2-40B4-BE49-F238E27FC236}">
                  <a16:creationId xmlns:a16="http://schemas.microsoft.com/office/drawing/2014/main" id="{E4B1F6FD-192D-929D-54E5-9877B09B1C94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2" name="Google Shape;704;p2">
              <a:extLst>
                <a:ext uri="{FF2B5EF4-FFF2-40B4-BE49-F238E27FC236}">
                  <a16:creationId xmlns:a16="http://schemas.microsoft.com/office/drawing/2014/main" id="{DFF66B7F-597B-9D3D-4D9C-AA3144BC0176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3" name="Google Shape;705;p2">
              <a:extLst>
                <a:ext uri="{FF2B5EF4-FFF2-40B4-BE49-F238E27FC236}">
                  <a16:creationId xmlns:a16="http://schemas.microsoft.com/office/drawing/2014/main" id="{46F1ED1E-3222-1F87-91C3-72EEE4AAE5FE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4" name="Google Shape;706;p2">
              <a:extLst>
                <a:ext uri="{FF2B5EF4-FFF2-40B4-BE49-F238E27FC236}">
                  <a16:creationId xmlns:a16="http://schemas.microsoft.com/office/drawing/2014/main" id="{ABFA80A3-5071-4FC5-1AD3-235791BC463E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5" name="Google Shape;707;p2">
              <a:extLst>
                <a:ext uri="{FF2B5EF4-FFF2-40B4-BE49-F238E27FC236}">
                  <a16:creationId xmlns:a16="http://schemas.microsoft.com/office/drawing/2014/main" id="{BFE2CDA0-BC1B-53CD-47AA-7E5AAAEE4259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6" name="Google Shape;708;p2">
              <a:extLst>
                <a:ext uri="{FF2B5EF4-FFF2-40B4-BE49-F238E27FC236}">
                  <a16:creationId xmlns:a16="http://schemas.microsoft.com/office/drawing/2014/main" id="{9CE3ECA5-AE3E-BB47-6785-36B8E214352F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7" name="Google Shape;709;p2">
              <a:extLst>
                <a:ext uri="{FF2B5EF4-FFF2-40B4-BE49-F238E27FC236}">
                  <a16:creationId xmlns:a16="http://schemas.microsoft.com/office/drawing/2014/main" id="{F871B0AD-C152-1DED-EDF3-C1480EE5FCC6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8" name="Google Shape;710;p2">
              <a:extLst>
                <a:ext uri="{FF2B5EF4-FFF2-40B4-BE49-F238E27FC236}">
                  <a16:creationId xmlns:a16="http://schemas.microsoft.com/office/drawing/2014/main" id="{0B96BF2F-CF81-4FC9-BD5E-46989476297F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9" name="Google Shape;711;p2">
              <a:extLst>
                <a:ext uri="{FF2B5EF4-FFF2-40B4-BE49-F238E27FC236}">
                  <a16:creationId xmlns:a16="http://schemas.microsoft.com/office/drawing/2014/main" id="{A9D4F122-0D61-AD64-3457-A1B013627A16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0" name="Google Shape;712;p2">
              <a:extLst>
                <a:ext uri="{FF2B5EF4-FFF2-40B4-BE49-F238E27FC236}">
                  <a16:creationId xmlns:a16="http://schemas.microsoft.com/office/drawing/2014/main" id="{2C71BBAE-1088-55E2-042F-B3F3C1A8AAB6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1" name="Google Shape;713;p2">
              <a:extLst>
                <a:ext uri="{FF2B5EF4-FFF2-40B4-BE49-F238E27FC236}">
                  <a16:creationId xmlns:a16="http://schemas.microsoft.com/office/drawing/2014/main" id="{42104AA8-8E3E-5E00-6CE2-2393E53717FC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2" name="Google Shape;714;p2">
              <a:extLst>
                <a:ext uri="{FF2B5EF4-FFF2-40B4-BE49-F238E27FC236}">
                  <a16:creationId xmlns:a16="http://schemas.microsoft.com/office/drawing/2014/main" id="{69591644-F00E-3E31-5B14-8BB40793A392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3" name="Google Shape;715;p2">
              <a:extLst>
                <a:ext uri="{FF2B5EF4-FFF2-40B4-BE49-F238E27FC236}">
                  <a16:creationId xmlns:a16="http://schemas.microsoft.com/office/drawing/2014/main" id="{CD24679E-DB00-7319-AD6C-AFB0986CE5A1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4" name="Google Shape;716;p2">
              <a:extLst>
                <a:ext uri="{FF2B5EF4-FFF2-40B4-BE49-F238E27FC236}">
                  <a16:creationId xmlns:a16="http://schemas.microsoft.com/office/drawing/2014/main" id="{B08362C0-D5F7-90AB-B386-098DD483DC5E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5" name="Google Shape;717;p2">
              <a:extLst>
                <a:ext uri="{FF2B5EF4-FFF2-40B4-BE49-F238E27FC236}">
                  <a16:creationId xmlns:a16="http://schemas.microsoft.com/office/drawing/2014/main" id="{0A939E16-9C9F-1A78-CDE3-FF216B061466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6" name="Google Shape;718;p2">
              <a:extLst>
                <a:ext uri="{FF2B5EF4-FFF2-40B4-BE49-F238E27FC236}">
                  <a16:creationId xmlns:a16="http://schemas.microsoft.com/office/drawing/2014/main" id="{A12AFD5C-83AC-F05B-E5C9-E7EB579F0D4E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7" name="Google Shape;719;p2">
              <a:extLst>
                <a:ext uri="{FF2B5EF4-FFF2-40B4-BE49-F238E27FC236}">
                  <a16:creationId xmlns:a16="http://schemas.microsoft.com/office/drawing/2014/main" id="{14CC6A51-50DC-09E6-C71F-4C9FF6B929DA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8" name="Google Shape;720;p2">
              <a:extLst>
                <a:ext uri="{FF2B5EF4-FFF2-40B4-BE49-F238E27FC236}">
                  <a16:creationId xmlns:a16="http://schemas.microsoft.com/office/drawing/2014/main" id="{B93F777E-1587-4A8D-DDBB-9CED7D4571C6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9" name="Google Shape;721;p2">
              <a:extLst>
                <a:ext uri="{FF2B5EF4-FFF2-40B4-BE49-F238E27FC236}">
                  <a16:creationId xmlns:a16="http://schemas.microsoft.com/office/drawing/2014/main" id="{33CE222C-9F7E-7914-F39C-EF45FCDA7EE3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0" name="Google Shape;722;p2">
              <a:extLst>
                <a:ext uri="{FF2B5EF4-FFF2-40B4-BE49-F238E27FC236}">
                  <a16:creationId xmlns:a16="http://schemas.microsoft.com/office/drawing/2014/main" id="{451A0FEA-47B9-B972-4AF1-0D22263D569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1" name="Google Shape;723;p2">
              <a:extLst>
                <a:ext uri="{FF2B5EF4-FFF2-40B4-BE49-F238E27FC236}">
                  <a16:creationId xmlns:a16="http://schemas.microsoft.com/office/drawing/2014/main" id="{DA99F63E-A3C9-8240-72EE-1B12527CD8C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2" name="Google Shape;724;p2">
              <a:extLst>
                <a:ext uri="{FF2B5EF4-FFF2-40B4-BE49-F238E27FC236}">
                  <a16:creationId xmlns:a16="http://schemas.microsoft.com/office/drawing/2014/main" id="{2AE74C5C-4454-6482-BA35-D0A0EEFFD832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3" name="Google Shape;725;p2">
              <a:extLst>
                <a:ext uri="{FF2B5EF4-FFF2-40B4-BE49-F238E27FC236}">
                  <a16:creationId xmlns:a16="http://schemas.microsoft.com/office/drawing/2014/main" id="{A0473BD1-EEBA-6ADD-D045-40871322C9A8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4" name="Google Shape;726;p2">
              <a:extLst>
                <a:ext uri="{FF2B5EF4-FFF2-40B4-BE49-F238E27FC236}">
                  <a16:creationId xmlns:a16="http://schemas.microsoft.com/office/drawing/2014/main" id="{A89565A6-8C60-BC98-C0CC-747EBC1CC2B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5" name="Google Shape;727;p2">
              <a:extLst>
                <a:ext uri="{FF2B5EF4-FFF2-40B4-BE49-F238E27FC236}">
                  <a16:creationId xmlns:a16="http://schemas.microsoft.com/office/drawing/2014/main" id="{8A982FE7-C435-85AC-B6C7-9210E0501EB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6" name="Google Shape;728;p2">
              <a:extLst>
                <a:ext uri="{FF2B5EF4-FFF2-40B4-BE49-F238E27FC236}">
                  <a16:creationId xmlns:a16="http://schemas.microsoft.com/office/drawing/2014/main" id="{3142DBF8-AC15-82CE-9AB6-DCA5A69F042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7" name="Google Shape;729;p2">
              <a:extLst>
                <a:ext uri="{FF2B5EF4-FFF2-40B4-BE49-F238E27FC236}">
                  <a16:creationId xmlns:a16="http://schemas.microsoft.com/office/drawing/2014/main" id="{ABA0F8AF-C395-D8A5-B309-997746CB825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8" name="Google Shape;730;p2">
              <a:extLst>
                <a:ext uri="{FF2B5EF4-FFF2-40B4-BE49-F238E27FC236}">
                  <a16:creationId xmlns:a16="http://schemas.microsoft.com/office/drawing/2014/main" id="{1D55859E-AC20-1165-9D1A-44BDF2805823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9" name="Google Shape;731;p2">
              <a:extLst>
                <a:ext uri="{FF2B5EF4-FFF2-40B4-BE49-F238E27FC236}">
                  <a16:creationId xmlns:a16="http://schemas.microsoft.com/office/drawing/2014/main" id="{127D0F43-C559-C68C-F432-E8109280449A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0" name="Google Shape;732;p2">
              <a:extLst>
                <a:ext uri="{FF2B5EF4-FFF2-40B4-BE49-F238E27FC236}">
                  <a16:creationId xmlns:a16="http://schemas.microsoft.com/office/drawing/2014/main" id="{247A0DDC-DEF4-6B1E-D425-273CEB880F00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1" name="Google Shape;733;p2">
              <a:extLst>
                <a:ext uri="{FF2B5EF4-FFF2-40B4-BE49-F238E27FC236}">
                  <a16:creationId xmlns:a16="http://schemas.microsoft.com/office/drawing/2014/main" id="{6320384B-D676-F314-ECC4-FC976C95FA0D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2" name="Google Shape;734;p2">
              <a:extLst>
                <a:ext uri="{FF2B5EF4-FFF2-40B4-BE49-F238E27FC236}">
                  <a16:creationId xmlns:a16="http://schemas.microsoft.com/office/drawing/2014/main" id="{D5225826-E243-74A8-7E83-359D5BF9476C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3" name="Google Shape;735;p2">
              <a:extLst>
                <a:ext uri="{FF2B5EF4-FFF2-40B4-BE49-F238E27FC236}">
                  <a16:creationId xmlns:a16="http://schemas.microsoft.com/office/drawing/2014/main" id="{C8B11770-FDE1-9BF3-36FC-460868900625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4" name="Google Shape;736;p2">
              <a:extLst>
                <a:ext uri="{FF2B5EF4-FFF2-40B4-BE49-F238E27FC236}">
                  <a16:creationId xmlns:a16="http://schemas.microsoft.com/office/drawing/2014/main" id="{1D41DFDF-D028-D661-33BA-EB40F8DA7B3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5" name="Google Shape;737;p2">
              <a:extLst>
                <a:ext uri="{FF2B5EF4-FFF2-40B4-BE49-F238E27FC236}">
                  <a16:creationId xmlns:a16="http://schemas.microsoft.com/office/drawing/2014/main" id="{F0140938-DB74-6303-8DCE-1369091A3EB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6" name="Google Shape;738;p2">
              <a:extLst>
                <a:ext uri="{FF2B5EF4-FFF2-40B4-BE49-F238E27FC236}">
                  <a16:creationId xmlns:a16="http://schemas.microsoft.com/office/drawing/2014/main" id="{52E915EE-787B-0B66-52FF-D9D67AA82073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7" name="Google Shape;739;p2">
              <a:extLst>
                <a:ext uri="{FF2B5EF4-FFF2-40B4-BE49-F238E27FC236}">
                  <a16:creationId xmlns:a16="http://schemas.microsoft.com/office/drawing/2014/main" id="{2DA04B64-D67F-3FAC-817A-25FD058EE3BF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8" name="Google Shape;740;p2">
              <a:extLst>
                <a:ext uri="{FF2B5EF4-FFF2-40B4-BE49-F238E27FC236}">
                  <a16:creationId xmlns:a16="http://schemas.microsoft.com/office/drawing/2014/main" id="{379C66EF-382C-4373-2D1D-F4D9AD6AD76B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9" name="Google Shape;741;p2">
              <a:extLst>
                <a:ext uri="{FF2B5EF4-FFF2-40B4-BE49-F238E27FC236}">
                  <a16:creationId xmlns:a16="http://schemas.microsoft.com/office/drawing/2014/main" id="{3537D828-E743-8631-0CA5-6F899B45D61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0" name="Google Shape;742;p2">
              <a:extLst>
                <a:ext uri="{FF2B5EF4-FFF2-40B4-BE49-F238E27FC236}">
                  <a16:creationId xmlns:a16="http://schemas.microsoft.com/office/drawing/2014/main" id="{7C3FFEEE-A332-4D50-5AF2-5D883C7D5CDB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1" name="Google Shape;743;p2">
              <a:extLst>
                <a:ext uri="{FF2B5EF4-FFF2-40B4-BE49-F238E27FC236}">
                  <a16:creationId xmlns:a16="http://schemas.microsoft.com/office/drawing/2014/main" id="{0E979E94-9169-8983-43AF-35B3D7C26717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2" name="Google Shape;744;p2">
              <a:extLst>
                <a:ext uri="{FF2B5EF4-FFF2-40B4-BE49-F238E27FC236}">
                  <a16:creationId xmlns:a16="http://schemas.microsoft.com/office/drawing/2014/main" id="{947C8C28-7F59-4D95-E127-558F8F139906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3" name="Google Shape;745;p2">
              <a:extLst>
                <a:ext uri="{FF2B5EF4-FFF2-40B4-BE49-F238E27FC236}">
                  <a16:creationId xmlns:a16="http://schemas.microsoft.com/office/drawing/2014/main" id="{E33D3B55-40B9-0EDF-62C3-9030E21722B9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4" name="Google Shape;746;p2">
              <a:extLst>
                <a:ext uri="{FF2B5EF4-FFF2-40B4-BE49-F238E27FC236}">
                  <a16:creationId xmlns:a16="http://schemas.microsoft.com/office/drawing/2014/main" id="{C743E9E7-8E47-2226-212E-A43D8D7863D7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5" name="Google Shape;747;p2">
              <a:extLst>
                <a:ext uri="{FF2B5EF4-FFF2-40B4-BE49-F238E27FC236}">
                  <a16:creationId xmlns:a16="http://schemas.microsoft.com/office/drawing/2014/main" id="{152852A5-9807-4E82-06EC-2B4BC5A58EEC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6" name="Google Shape;748;p2">
              <a:extLst>
                <a:ext uri="{FF2B5EF4-FFF2-40B4-BE49-F238E27FC236}">
                  <a16:creationId xmlns:a16="http://schemas.microsoft.com/office/drawing/2014/main" id="{2CC4AF17-D0F2-B58C-D94D-4A83F2BC8AE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7" name="Google Shape;749;p2">
              <a:extLst>
                <a:ext uri="{FF2B5EF4-FFF2-40B4-BE49-F238E27FC236}">
                  <a16:creationId xmlns:a16="http://schemas.microsoft.com/office/drawing/2014/main" id="{7470C521-DC80-D1FE-13DF-BE54219796E1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8" name="Google Shape;750;p2">
              <a:extLst>
                <a:ext uri="{FF2B5EF4-FFF2-40B4-BE49-F238E27FC236}">
                  <a16:creationId xmlns:a16="http://schemas.microsoft.com/office/drawing/2014/main" id="{73DFD18B-98E9-B9B4-2DAE-7AA0CEF91189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9" name="Google Shape;751;p2">
              <a:extLst>
                <a:ext uri="{FF2B5EF4-FFF2-40B4-BE49-F238E27FC236}">
                  <a16:creationId xmlns:a16="http://schemas.microsoft.com/office/drawing/2014/main" id="{6DF9939A-23FE-698D-1BB6-EEE047808F95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0" name="Google Shape;752;p2">
              <a:extLst>
                <a:ext uri="{FF2B5EF4-FFF2-40B4-BE49-F238E27FC236}">
                  <a16:creationId xmlns:a16="http://schemas.microsoft.com/office/drawing/2014/main" id="{3344DB82-D670-D9EB-D06E-CFF48182F616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1" name="Google Shape;753;p2">
              <a:extLst>
                <a:ext uri="{FF2B5EF4-FFF2-40B4-BE49-F238E27FC236}">
                  <a16:creationId xmlns:a16="http://schemas.microsoft.com/office/drawing/2014/main" id="{A1F23C0A-A23E-16E6-6FB7-7EA10002836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2" name="Google Shape;754;p2">
              <a:extLst>
                <a:ext uri="{FF2B5EF4-FFF2-40B4-BE49-F238E27FC236}">
                  <a16:creationId xmlns:a16="http://schemas.microsoft.com/office/drawing/2014/main" id="{5709696B-9F74-C614-C371-12037294D563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3" name="Google Shape;755;p2">
              <a:extLst>
                <a:ext uri="{FF2B5EF4-FFF2-40B4-BE49-F238E27FC236}">
                  <a16:creationId xmlns:a16="http://schemas.microsoft.com/office/drawing/2014/main" id="{F5103E9F-16B9-4F17-9292-42952ABA8BE5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4" name="Google Shape;756;p2">
              <a:extLst>
                <a:ext uri="{FF2B5EF4-FFF2-40B4-BE49-F238E27FC236}">
                  <a16:creationId xmlns:a16="http://schemas.microsoft.com/office/drawing/2014/main" id="{7A4945D9-9D6F-8065-633F-137C260F41F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5" name="Google Shape;757;p2">
              <a:extLst>
                <a:ext uri="{FF2B5EF4-FFF2-40B4-BE49-F238E27FC236}">
                  <a16:creationId xmlns:a16="http://schemas.microsoft.com/office/drawing/2014/main" id="{DCFB3C4A-EF2E-44FE-F42A-F59FA1C09E04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6" name="Google Shape;758;p2">
              <a:extLst>
                <a:ext uri="{FF2B5EF4-FFF2-40B4-BE49-F238E27FC236}">
                  <a16:creationId xmlns:a16="http://schemas.microsoft.com/office/drawing/2014/main" id="{DFCF1BE0-B01F-6A41-ACD7-371B1FACAE71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7" name="Google Shape;759;p2">
              <a:extLst>
                <a:ext uri="{FF2B5EF4-FFF2-40B4-BE49-F238E27FC236}">
                  <a16:creationId xmlns:a16="http://schemas.microsoft.com/office/drawing/2014/main" id="{6B9C139F-915D-2D9F-D190-CBD4C71355DC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8" name="Google Shape;760;p2">
              <a:extLst>
                <a:ext uri="{FF2B5EF4-FFF2-40B4-BE49-F238E27FC236}">
                  <a16:creationId xmlns:a16="http://schemas.microsoft.com/office/drawing/2014/main" id="{ECDE3EE2-8203-CD1D-2F34-A47B3B439BE9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9" name="Google Shape;761;p2">
              <a:extLst>
                <a:ext uri="{FF2B5EF4-FFF2-40B4-BE49-F238E27FC236}">
                  <a16:creationId xmlns:a16="http://schemas.microsoft.com/office/drawing/2014/main" id="{FA950E97-C10E-7682-1449-4A527F68DE1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0" name="Google Shape;762;p2">
              <a:extLst>
                <a:ext uri="{FF2B5EF4-FFF2-40B4-BE49-F238E27FC236}">
                  <a16:creationId xmlns:a16="http://schemas.microsoft.com/office/drawing/2014/main" id="{BC32B0DB-08CD-8ACE-959F-B19A4C775126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1" name="Google Shape;763;p2">
              <a:extLst>
                <a:ext uri="{FF2B5EF4-FFF2-40B4-BE49-F238E27FC236}">
                  <a16:creationId xmlns:a16="http://schemas.microsoft.com/office/drawing/2014/main" id="{A236AC24-FF6C-3F15-CC7B-7828F1CCC0AA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2" name="Google Shape;764;p2">
              <a:extLst>
                <a:ext uri="{FF2B5EF4-FFF2-40B4-BE49-F238E27FC236}">
                  <a16:creationId xmlns:a16="http://schemas.microsoft.com/office/drawing/2014/main" id="{77B95425-4C5D-D706-9E7C-8BD7D3B077E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3" name="Google Shape;765;p2">
              <a:extLst>
                <a:ext uri="{FF2B5EF4-FFF2-40B4-BE49-F238E27FC236}">
                  <a16:creationId xmlns:a16="http://schemas.microsoft.com/office/drawing/2014/main" id="{90D33B4C-E411-CE74-153F-16A14179E465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86" name="Google Shape;771;p4">
            <a:extLst>
              <a:ext uri="{FF2B5EF4-FFF2-40B4-BE49-F238E27FC236}">
                <a16:creationId xmlns:a16="http://schemas.microsoft.com/office/drawing/2014/main" id="{B5E70D16-DA6C-78A4-EC2E-EBA4B27256D5}"/>
              </a:ext>
            </a:extLst>
          </p:cNvPr>
          <p:cNvSpPr/>
          <p:nvPr/>
        </p:nvSpPr>
        <p:spPr>
          <a:xfrm>
            <a:off x="1" y="-100475"/>
            <a:ext cx="17498346" cy="5584418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989" name="Picture 4988">
            <a:extLst>
              <a:ext uri="{FF2B5EF4-FFF2-40B4-BE49-F238E27FC236}">
                <a16:creationId xmlns:a16="http://schemas.microsoft.com/office/drawing/2014/main" id="{3E130087-AC3C-DA73-4FE8-54D58AFD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l="21162" t="32532" r="21614" b="31968"/>
          <a:stretch/>
        </p:blipFill>
        <p:spPr>
          <a:xfrm>
            <a:off x="6522362" y="5639873"/>
            <a:ext cx="17636369" cy="6154588"/>
          </a:xfrm>
          <a:prstGeom prst="roundRect">
            <a:avLst>
              <a:gd name="adj" fmla="val 7314"/>
            </a:avLst>
          </a:prstGeom>
          <a:effectLst>
            <a:glow rad="520700">
              <a:schemeClr val="accent1">
                <a:alpha val="10000"/>
              </a:schemeClr>
            </a:glow>
          </a:effectLst>
        </p:spPr>
      </p:pic>
      <p:sp>
        <p:nvSpPr>
          <p:cNvPr id="4991" name="Google Shape;4331;p20">
            <a:extLst>
              <a:ext uri="{FF2B5EF4-FFF2-40B4-BE49-F238E27FC236}">
                <a16:creationId xmlns:a16="http://schemas.microsoft.com/office/drawing/2014/main" id="{05998653-1497-6ED1-0747-305013C308DF}"/>
              </a:ext>
            </a:extLst>
          </p:cNvPr>
          <p:cNvSpPr txBox="1">
            <a:spLocks/>
          </p:cNvSpPr>
          <p:nvPr/>
        </p:nvSpPr>
        <p:spPr>
          <a:xfrm>
            <a:off x="6771544" y="6798721"/>
            <a:ext cx="17179800" cy="247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Poppins"/>
              <a:buNone/>
              <a:defRPr sz="126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 sz="10500">
                <a:latin typeface="Montserrat ExtraBold" panose="00000900000000000000" pitchFamily="2" charset="0"/>
              </a:rPr>
              <a:t>// 3D KERETA API //</a:t>
            </a:r>
            <a:endParaRPr lang="en-US" sz="10500" dirty="0">
              <a:latin typeface="Montserrat ExtraBold" panose="00000900000000000000" pitchFamily="2" charset="0"/>
            </a:endParaRPr>
          </a:p>
        </p:txBody>
      </p:sp>
      <p:sp>
        <p:nvSpPr>
          <p:cNvPr id="4992" name="Google Shape;4332;p20">
            <a:extLst>
              <a:ext uri="{FF2B5EF4-FFF2-40B4-BE49-F238E27FC236}">
                <a16:creationId xmlns:a16="http://schemas.microsoft.com/office/drawing/2014/main" id="{E6D090EB-AF92-36CF-C78C-BFBEAF9A6CBF}"/>
              </a:ext>
            </a:extLst>
          </p:cNvPr>
          <p:cNvSpPr txBox="1">
            <a:spLocks/>
          </p:cNvSpPr>
          <p:nvPr/>
        </p:nvSpPr>
        <p:spPr>
          <a:xfrm>
            <a:off x="9523440" y="9103778"/>
            <a:ext cx="11676008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3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marL="0" indent="0"/>
            <a:r>
              <a:rPr lang="en-US" dirty="0" err="1"/>
              <a:t>Kelompok</a:t>
            </a:r>
            <a:r>
              <a:rPr lang="en-US" dirty="0"/>
              <a:t> 3 | </a:t>
            </a:r>
            <a:r>
              <a:rPr lang="en-US" dirty="0" err="1"/>
              <a:t>Grafika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5916-CBAA-4EDF-8C88-449B68F9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90" y="2838583"/>
            <a:ext cx="11191107" cy="1392405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2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FAC79-083C-454A-9DED-330B1636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65" y="4798573"/>
            <a:ext cx="18226494" cy="69683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19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4522D-3961-483B-88C8-5B3A047A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762" y="3539724"/>
            <a:ext cx="18875440" cy="1178850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12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98C5E-C85C-48E1-8FF2-04EAA2EF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90" y="3439772"/>
            <a:ext cx="20168907" cy="128509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0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06CB2-DE63-4D00-9DF1-87FA9146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52" y="3080118"/>
            <a:ext cx="19989474" cy="128715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43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06CB2-DE63-4D00-9DF1-87FA9146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52" y="3080118"/>
            <a:ext cx="19989474" cy="128715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013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8ADA7-39CC-4F4E-A92D-86140D37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67" y="3445983"/>
            <a:ext cx="19411815" cy="1229132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02607-A57E-4B86-B8D3-BEF29D2F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500" y="3613980"/>
            <a:ext cx="20817888" cy="1207519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57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6B715-E55E-4C61-96E4-970551CB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43" y="3865362"/>
            <a:ext cx="23599222" cy="1178912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08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5371B-1268-4304-BC1A-BFA19D3C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13" y="4478136"/>
            <a:ext cx="18514777" cy="745897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0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938;p4">
            <a:extLst>
              <a:ext uri="{FF2B5EF4-FFF2-40B4-BE49-F238E27FC236}">
                <a16:creationId xmlns:a16="http://schemas.microsoft.com/office/drawing/2014/main" id="{D500FEC9-EBB6-E0ED-A7F6-BBDCC4C0EA31}"/>
              </a:ext>
            </a:extLst>
          </p:cNvPr>
          <p:cNvSpPr/>
          <p:nvPr/>
        </p:nvSpPr>
        <p:spPr>
          <a:xfrm>
            <a:off x="14593114" y="10200050"/>
            <a:ext cx="16227552" cy="7116648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6BCA804E-34ED-BDF5-A956-C17AC26A80CF}"/>
              </a:ext>
            </a:extLst>
          </p:cNvPr>
          <p:cNvGrpSpPr/>
          <p:nvPr/>
        </p:nvGrpSpPr>
        <p:grpSpPr>
          <a:xfrm>
            <a:off x="17829352" y="-6851"/>
            <a:ext cx="12893535" cy="5671526"/>
            <a:chOff x="4251300" y="1141125"/>
            <a:chExt cx="1615975" cy="947750"/>
          </a:xfrm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1740DF98-33E8-8B08-B0E8-782211C235E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D45FC415-B6B8-84AC-4483-EE283F69DE27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2A671624-C739-77D9-946C-88689858DEA1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A14A584B-F01A-0DBB-D0B9-F9AAAE8BC566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5E6DEB5C-DE70-E92C-30AF-3190D60CF889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C7E3A05D-5B2C-C6EC-2495-428553C3FE8E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061E5AD4-3B5E-29F8-C322-8BFB5344B9C0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E2D1630D-CEB4-D10E-2EB5-BB8509F4CC10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29628B80-16C0-7B8F-259E-163282A797C6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F024DA91-EB47-4500-7118-DF43DF0F46D9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A0E34485-EA7F-381F-85F5-022EEDF07D78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F20636C5-2296-5A8F-FB1C-342A28897DD9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05F2C778-54D7-8049-C91B-8D2CF20964CE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123E9271-C490-E5CC-4EEE-A2E9B57F40C3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067CE048-6D72-E9CC-42EF-B2D758EB5C39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FF9E0FD1-CE8F-DDC8-EBA5-F962CA78F6F9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34D31FC1-360D-0B90-5B0D-025773CE19D1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83B2967C-6FBD-F420-8B19-A6E0090B762F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5BD0255-C87E-9107-F4F1-8B87CFE0AF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8FFC93BB-78B9-B523-4BC1-7B11AA02CB4D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A318ADF4-4A53-F156-FA5A-3A5C87A62A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92BC97EE-C9DC-EEE3-7DC2-C3F777146EE9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73D9CF3F-68A0-A9F6-42C2-CB073236DF13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B89423BF-D964-CD16-8BEF-8826E001A6A0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48E84FA9-BA18-48F0-4A8E-1FE31D393E01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3C2B7B7-1E3C-5E34-E2E4-972370546712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747E1D50-6AD6-E9B4-4CBF-850B86E2A6C8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6B4E7917-2DAA-CE4E-29D2-47FB8DE47DBE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7236F590-4753-6393-55E6-5414A317EE02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35590C5F-1F60-64E2-DF80-F7AB79C93C3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144CF617-6216-9E54-6FC8-447465228EDF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3926C181-E488-BD22-9BA1-B5A3BC2A67C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44;p2">
              <a:extLst>
                <a:ext uri="{FF2B5EF4-FFF2-40B4-BE49-F238E27FC236}">
                  <a16:creationId xmlns:a16="http://schemas.microsoft.com/office/drawing/2014/main" id="{5FF20A29-D6D4-4984-8486-C8E66C598A9F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DB8612BD-F6A8-9B63-1259-2495B979C4E4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7915EDA2-700B-6F22-42EA-4C02F44A0BD0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F2B9E9DA-7F0F-482A-2A5C-828E9FC3B245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9FBA2753-E4F3-21D8-9827-5C3C2DE80A8C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11F4BD20-5B97-D777-7149-066B2B47AA9E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46F5F2D4-FDA1-E58F-CB61-57DE0A4E483F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0EEB23FC-DA34-DA4B-BA4B-88A379E65357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65BDE9C-DB4A-22AB-AF10-C8130761B4C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2872168F-0923-5FF1-1F6B-A1EE2F6262A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EB6719AC-C466-C54D-4F09-1A51B4AA4B41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2BC98908-7BA5-BE26-3D43-A7D07484D5E1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56;p2">
              <a:extLst>
                <a:ext uri="{FF2B5EF4-FFF2-40B4-BE49-F238E27FC236}">
                  <a16:creationId xmlns:a16="http://schemas.microsoft.com/office/drawing/2014/main" id="{92BBBA04-BBD1-EC58-1B2D-85ADFB11841D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57;p2">
              <a:extLst>
                <a:ext uri="{FF2B5EF4-FFF2-40B4-BE49-F238E27FC236}">
                  <a16:creationId xmlns:a16="http://schemas.microsoft.com/office/drawing/2014/main" id="{2B23D497-25BD-B2E3-48CD-EB5BF1879868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B6EB0AA5-9CA0-F6F2-DB55-B8B34AA23FF6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3320FAD2-0F0A-54C2-8E81-FF5E1068222D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EB7E41A6-1BB3-AD63-D09E-9F50C5D1A644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B3D8FB54-F215-5AAF-C5A0-9C967B02C1F9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D08DB8CB-D7C9-FFC8-EE38-85A7D9A300E5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AF18E1EC-7A13-0271-DB52-FAC4E00AD237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A7B5805B-D7C6-B9EF-E7CD-59117EFE8FB4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9FCCF2B6-479E-E7CE-539B-249D1EC1D27A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7" name="Google Shape;66;p2">
            <a:extLst>
              <a:ext uri="{FF2B5EF4-FFF2-40B4-BE49-F238E27FC236}">
                <a16:creationId xmlns:a16="http://schemas.microsoft.com/office/drawing/2014/main" id="{6879F163-60B1-C23C-3330-DBD6C79A40FB}"/>
              </a:ext>
            </a:extLst>
          </p:cNvPr>
          <p:cNvGrpSpPr/>
          <p:nvPr/>
        </p:nvGrpSpPr>
        <p:grpSpPr>
          <a:xfrm>
            <a:off x="17693500" y="-1345304"/>
            <a:ext cx="11543368" cy="5671556"/>
            <a:chOff x="12927559" y="-1158193"/>
            <a:chExt cx="8657675" cy="5671556"/>
          </a:xfrm>
        </p:grpSpPr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9C8144D9-0905-ABFD-F6E5-5B3E5E5F5768}"/>
                </a:ext>
              </a:extLst>
            </p:cNvPr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122487CD-5EF3-BDBC-A4BD-40D9BE45CB90}"/>
                </a:ext>
              </a:extLst>
            </p:cNvPr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5BF89EE3-174F-53D3-CE76-33E0A2F2BD45}"/>
                </a:ext>
              </a:extLst>
            </p:cNvPr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29DC8210-61F5-2782-B923-323A3415F977}"/>
                </a:ext>
              </a:extLst>
            </p:cNvPr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1C3415FD-0EDD-2187-364C-B05A51CCBD13}"/>
                </a:ext>
              </a:extLst>
            </p:cNvPr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D62DBEBE-F44F-E2B8-6DC3-B5C78C22670D}"/>
                </a:ext>
              </a:extLst>
            </p:cNvPr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8" name="Google Shape;73;p2">
              <a:extLst>
                <a:ext uri="{FF2B5EF4-FFF2-40B4-BE49-F238E27FC236}">
                  <a16:creationId xmlns:a16="http://schemas.microsoft.com/office/drawing/2014/main" id="{48A41E3A-6A49-891D-CE44-D34AB6305B66}"/>
                </a:ext>
              </a:extLst>
            </p:cNvPr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9" name="Google Shape;74;p2">
              <a:extLst>
                <a:ext uri="{FF2B5EF4-FFF2-40B4-BE49-F238E27FC236}">
                  <a16:creationId xmlns:a16="http://schemas.microsoft.com/office/drawing/2014/main" id="{39982961-E4FA-97DF-4D15-CDDB08D44751}"/>
                </a:ext>
              </a:extLst>
            </p:cNvPr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0" name="Google Shape;75;p2">
              <a:extLst>
                <a:ext uri="{FF2B5EF4-FFF2-40B4-BE49-F238E27FC236}">
                  <a16:creationId xmlns:a16="http://schemas.microsoft.com/office/drawing/2014/main" id="{DB6E16BB-EAE9-879C-190A-9A124DD53A7E}"/>
                </a:ext>
              </a:extLst>
            </p:cNvPr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1" name="Google Shape;76;p2">
              <a:extLst>
                <a:ext uri="{FF2B5EF4-FFF2-40B4-BE49-F238E27FC236}">
                  <a16:creationId xmlns:a16="http://schemas.microsoft.com/office/drawing/2014/main" id="{034C9ED5-AA10-0393-77CE-9A0695435611}"/>
                </a:ext>
              </a:extLst>
            </p:cNvPr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2" name="Google Shape;77;p2">
              <a:extLst>
                <a:ext uri="{FF2B5EF4-FFF2-40B4-BE49-F238E27FC236}">
                  <a16:creationId xmlns:a16="http://schemas.microsoft.com/office/drawing/2014/main" id="{D387EC33-951A-B288-C826-C8883FFED854}"/>
                </a:ext>
              </a:extLst>
            </p:cNvPr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3" name="Google Shape;78;p2">
              <a:extLst>
                <a:ext uri="{FF2B5EF4-FFF2-40B4-BE49-F238E27FC236}">
                  <a16:creationId xmlns:a16="http://schemas.microsoft.com/office/drawing/2014/main" id="{5299C726-49EB-5DA4-5CD5-4F3BFA2D186F}"/>
                </a:ext>
              </a:extLst>
            </p:cNvPr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4" name="Google Shape;79;p2">
              <a:extLst>
                <a:ext uri="{FF2B5EF4-FFF2-40B4-BE49-F238E27FC236}">
                  <a16:creationId xmlns:a16="http://schemas.microsoft.com/office/drawing/2014/main" id="{1BC658BD-051E-FE59-7E6D-0F1D362A1C46}"/>
                </a:ext>
              </a:extLst>
            </p:cNvPr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5" name="Google Shape;80;p2">
              <a:extLst>
                <a:ext uri="{FF2B5EF4-FFF2-40B4-BE49-F238E27FC236}">
                  <a16:creationId xmlns:a16="http://schemas.microsoft.com/office/drawing/2014/main" id="{1EDA0CD8-B8D9-5DBA-D01C-5DBA31E1B820}"/>
                </a:ext>
              </a:extLst>
            </p:cNvPr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6" name="Google Shape;81;p2">
              <a:extLst>
                <a:ext uri="{FF2B5EF4-FFF2-40B4-BE49-F238E27FC236}">
                  <a16:creationId xmlns:a16="http://schemas.microsoft.com/office/drawing/2014/main" id="{1D729215-A28A-6B78-A50E-B0CBD964D7EF}"/>
                </a:ext>
              </a:extLst>
            </p:cNvPr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7" name="Google Shape;82;p2">
              <a:extLst>
                <a:ext uri="{FF2B5EF4-FFF2-40B4-BE49-F238E27FC236}">
                  <a16:creationId xmlns:a16="http://schemas.microsoft.com/office/drawing/2014/main" id="{6A42E02C-4286-DCC3-AEED-CA755E9CE4A3}"/>
                </a:ext>
              </a:extLst>
            </p:cNvPr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8" name="Google Shape;83;p2">
              <a:extLst>
                <a:ext uri="{FF2B5EF4-FFF2-40B4-BE49-F238E27FC236}">
                  <a16:creationId xmlns:a16="http://schemas.microsoft.com/office/drawing/2014/main" id="{73ED730D-A27E-1DE0-B1B5-D42697387D99}"/>
                </a:ext>
              </a:extLst>
            </p:cNvPr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9" name="Google Shape;84;p2">
              <a:extLst>
                <a:ext uri="{FF2B5EF4-FFF2-40B4-BE49-F238E27FC236}">
                  <a16:creationId xmlns:a16="http://schemas.microsoft.com/office/drawing/2014/main" id="{E9880297-FD7D-915E-2DB6-AE16BAA9C51B}"/>
                </a:ext>
              </a:extLst>
            </p:cNvPr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0" name="Google Shape;85;p2">
              <a:extLst>
                <a:ext uri="{FF2B5EF4-FFF2-40B4-BE49-F238E27FC236}">
                  <a16:creationId xmlns:a16="http://schemas.microsoft.com/office/drawing/2014/main" id="{F8800078-CFCD-EEA1-5908-7137E757A0D4}"/>
                </a:ext>
              </a:extLst>
            </p:cNvPr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1" name="Google Shape;86;p2">
              <a:extLst>
                <a:ext uri="{FF2B5EF4-FFF2-40B4-BE49-F238E27FC236}">
                  <a16:creationId xmlns:a16="http://schemas.microsoft.com/office/drawing/2014/main" id="{8FA9C269-3D73-6D9A-CBC0-234C4037F4FB}"/>
                </a:ext>
              </a:extLst>
            </p:cNvPr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2" name="Google Shape;87;p2">
              <a:extLst>
                <a:ext uri="{FF2B5EF4-FFF2-40B4-BE49-F238E27FC236}">
                  <a16:creationId xmlns:a16="http://schemas.microsoft.com/office/drawing/2014/main" id="{428F9EBC-0FB5-0814-251A-E52426F60BC0}"/>
                </a:ext>
              </a:extLst>
            </p:cNvPr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3" name="Google Shape;88;p2">
              <a:extLst>
                <a:ext uri="{FF2B5EF4-FFF2-40B4-BE49-F238E27FC236}">
                  <a16:creationId xmlns:a16="http://schemas.microsoft.com/office/drawing/2014/main" id="{CBFD1CC4-A9A0-205D-AB97-173BB7BC6529}"/>
                </a:ext>
              </a:extLst>
            </p:cNvPr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4" name="Google Shape;89;p2">
              <a:extLst>
                <a:ext uri="{FF2B5EF4-FFF2-40B4-BE49-F238E27FC236}">
                  <a16:creationId xmlns:a16="http://schemas.microsoft.com/office/drawing/2014/main" id="{8F0D3673-B34F-E761-7DF7-F7977B4FB719}"/>
                </a:ext>
              </a:extLst>
            </p:cNvPr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5" name="Google Shape;90;p2">
              <a:extLst>
                <a:ext uri="{FF2B5EF4-FFF2-40B4-BE49-F238E27FC236}">
                  <a16:creationId xmlns:a16="http://schemas.microsoft.com/office/drawing/2014/main" id="{D52F6817-171F-B19F-79AD-9CAAE3D6302A}"/>
                </a:ext>
              </a:extLst>
            </p:cNvPr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6" name="Google Shape;91;p2">
              <a:extLst>
                <a:ext uri="{FF2B5EF4-FFF2-40B4-BE49-F238E27FC236}">
                  <a16:creationId xmlns:a16="http://schemas.microsoft.com/office/drawing/2014/main" id="{D1F5CFE3-D03C-BBFE-D284-E168BABF5718}"/>
                </a:ext>
              </a:extLst>
            </p:cNvPr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7" name="Google Shape;92;p2">
              <a:extLst>
                <a:ext uri="{FF2B5EF4-FFF2-40B4-BE49-F238E27FC236}">
                  <a16:creationId xmlns:a16="http://schemas.microsoft.com/office/drawing/2014/main" id="{0DB5FC2E-25B8-DC17-295B-0C20E72EFA96}"/>
                </a:ext>
              </a:extLst>
            </p:cNvPr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8" name="Google Shape;93;p2">
              <a:extLst>
                <a:ext uri="{FF2B5EF4-FFF2-40B4-BE49-F238E27FC236}">
                  <a16:creationId xmlns:a16="http://schemas.microsoft.com/office/drawing/2014/main" id="{B6F993A5-20A9-17C4-38DA-6422B445F20E}"/>
                </a:ext>
              </a:extLst>
            </p:cNvPr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9" name="Google Shape;94;p2">
              <a:extLst>
                <a:ext uri="{FF2B5EF4-FFF2-40B4-BE49-F238E27FC236}">
                  <a16:creationId xmlns:a16="http://schemas.microsoft.com/office/drawing/2014/main" id="{2E31050A-DD79-2A60-8F5E-C73C7DF19F38}"/>
                </a:ext>
              </a:extLst>
            </p:cNvPr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0" name="Google Shape;95;p2">
              <a:extLst>
                <a:ext uri="{FF2B5EF4-FFF2-40B4-BE49-F238E27FC236}">
                  <a16:creationId xmlns:a16="http://schemas.microsoft.com/office/drawing/2014/main" id="{5A8785FE-AF1B-3599-B14F-ABB28CAC6FC3}"/>
                </a:ext>
              </a:extLst>
            </p:cNvPr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1" name="Google Shape;96;p2">
              <a:extLst>
                <a:ext uri="{FF2B5EF4-FFF2-40B4-BE49-F238E27FC236}">
                  <a16:creationId xmlns:a16="http://schemas.microsoft.com/office/drawing/2014/main" id="{6E92D035-9DBA-DE08-9318-8F92B223FE29}"/>
                </a:ext>
              </a:extLst>
            </p:cNvPr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2" name="Google Shape;97;p2">
              <a:extLst>
                <a:ext uri="{FF2B5EF4-FFF2-40B4-BE49-F238E27FC236}">
                  <a16:creationId xmlns:a16="http://schemas.microsoft.com/office/drawing/2014/main" id="{309C28C0-BC49-9638-FF3E-3F12433B58B7}"/>
                </a:ext>
              </a:extLst>
            </p:cNvPr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3" name="Google Shape;98;p2">
              <a:extLst>
                <a:ext uri="{FF2B5EF4-FFF2-40B4-BE49-F238E27FC236}">
                  <a16:creationId xmlns:a16="http://schemas.microsoft.com/office/drawing/2014/main" id="{9B1C84D0-DE2A-C173-D6C5-6717A36BB72D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4" name="Google Shape;99;p2">
              <a:extLst>
                <a:ext uri="{FF2B5EF4-FFF2-40B4-BE49-F238E27FC236}">
                  <a16:creationId xmlns:a16="http://schemas.microsoft.com/office/drawing/2014/main" id="{74FCC1FD-03F9-64C3-2F4A-077CC5BAB61F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5" name="Google Shape;100;p2">
              <a:extLst>
                <a:ext uri="{FF2B5EF4-FFF2-40B4-BE49-F238E27FC236}">
                  <a16:creationId xmlns:a16="http://schemas.microsoft.com/office/drawing/2014/main" id="{B0D95CBE-AFF5-A583-E686-DD2F5E873FD2}"/>
                </a:ext>
              </a:extLst>
            </p:cNvPr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6" name="Google Shape;101;p2">
              <a:extLst>
                <a:ext uri="{FF2B5EF4-FFF2-40B4-BE49-F238E27FC236}">
                  <a16:creationId xmlns:a16="http://schemas.microsoft.com/office/drawing/2014/main" id="{DEAFCD64-B16F-93BB-533A-8A14C050AC64}"/>
                </a:ext>
              </a:extLst>
            </p:cNvPr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7" name="Google Shape;102;p2">
              <a:extLst>
                <a:ext uri="{FF2B5EF4-FFF2-40B4-BE49-F238E27FC236}">
                  <a16:creationId xmlns:a16="http://schemas.microsoft.com/office/drawing/2014/main" id="{AE2DBED5-6DDA-462F-8B73-AAF3A8EEF064}"/>
                </a:ext>
              </a:extLst>
            </p:cNvPr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8" name="Google Shape;103;p2">
              <a:extLst>
                <a:ext uri="{FF2B5EF4-FFF2-40B4-BE49-F238E27FC236}">
                  <a16:creationId xmlns:a16="http://schemas.microsoft.com/office/drawing/2014/main" id="{19E28908-5213-0FB8-453A-5DE6B35D81BB}"/>
                </a:ext>
              </a:extLst>
            </p:cNvPr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9" name="Google Shape;104;p2">
              <a:extLst>
                <a:ext uri="{FF2B5EF4-FFF2-40B4-BE49-F238E27FC236}">
                  <a16:creationId xmlns:a16="http://schemas.microsoft.com/office/drawing/2014/main" id="{555B8A78-39A7-F6F5-F4A5-1E32A05A553B}"/>
                </a:ext>
              </a:extLst>
            </p:cNvPr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0" name="Google Shape;105;p2">
              <a:extLst>
                <a:ext uri="{FF2B5EF4-FFF2-40B4-BE49-F238E27FC236}">
                  <a16:creationId xmlns:a16="http://schemas.microsoft.com/office/drawing/2014/main" id="{DA46CEAC-6496-8B6C-518F-663353D5461E}"/>
                </a:ext>
              </a:extLst>
            </p:cNvPr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1" name="Google Shape;106;p2">
              <a:extLst>
                <a:ext uri="{FF2B5EF4-FFF2-40B4-BE49-F238E27FC236}">
                  <a16:creationId xmlns:a16="http://schemas.microsoft.com/office/drawing/2014/main" id="{718BCBFD-70F4-0178-FEDB-503792EE024B}"/>
                </a:ext>
              </a:extLst>
            </p:cNvPr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2" name="Google Shape;107;p2">
              <a:extLst>
                <a:ext uri="{FF2B5EF4-FFF2-40B4-BE49-F238E27FC236}">
                  <a16:creationId xmlns:a16="http://schemas.microsoft.com/office/drawing/2014/main" id="{EF5F0CB8-643E-3787-06C5-9E1C02E294A6}"/>
                </a:ext>
              </a:extLst>
            </p:cNvPr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3" name="Google Shape;108;p2">
              <a:extLst>
                <a:ext uri="{FF2B5EF4-FFF2-40B4-BE49-F238E27FC236}">
                  <a16:creationId xmlns:a16="http://schemas.microsoft.com/office/drawing/2014/main" id="{F2911C5B-2319-B71A-4338-68441582111B}"/>
                </a:ext>
              </a:extLst>
            </p:cNvPr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4" name="Google Shape;109;p2">
              <a:extLst>
                <a:ext uri="{FF2B5EF4-FFF2-40B4-BE49-F238E27FC236}">
                  <a16:creationId xmlns:a16="http://schemas.microsoft.com/office/drawing/2014/main" id="{81CE261E-87A3-C224-6B4F-2EDB3892662F}"/>
                </a:ext>
              </a:extLst>
            </p:cNvPr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5" name="Google Shape;110;p2">
              <a:extLst>
                <a:ext uri="{FF2B5EF4-FFF2-40B4-BE49-F238E27FC236}">
                  <a16:creationId xmlns:a16="http://schemas.microsoft.com/office/drawing/2014/main" id="{7E7967A2-CE49-5A0B-9AFC-3B6F109CFF06}"/>
                </a:ext>
              </a:extLst>
            </p:cNvPr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6" name="Google Shape;111;p2">
              <a:extLst>
                <a:ext uri="{FF2B5EF4-FFF2-40B4-BE49-F238E27FC236}">
                  <a16:creationId xmlns:a16="http://schemas.microsoft.com/office/drawing/2014/main" id="{33A61C64-3F0A-0EBD-EB94-B1D73B61F8B6}"/>
                </a:ext>
              </a:extLst>
            </p:cNvPr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7" name="Google Shape;112;p2">
              <a:extLst>
                <a:ext uri="{FF2B5EF4-FFF2-40B4-BE49-F238E27FC236}">
                  <a16:creationId xmlns:a16="http://schemas.microsoft.com/office/drawing/2014/main" id="{38BD4C2A-01AC-C932-F270-BF3EAF8726C0}"/>
                </a:ext>
              </a:extLst>
            </p:cNvPr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8" name="Google Shape;113;p2">
              <a:extLst>
                <a:ext uri="{FF2B5EF4-FFF2-40B4-BE49-F238E27FC236}">
                  <a16:creationId xmlns:a16="http://schemas.microsoft.com/office/drawing/2014/main" id="{F560035D-A7E8-CE8E-CAA6-DAD265AF32E1}"/>
                </a:ext>
              </a:extLst>
            </p:cNvPr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9" name="Google Shape;114;p2">
              <a:extLst>
                <a:ext uri="{FF2B5EF4-FFF2-40B4-BE49-F238E27FC236}">
                  <a16:creationId xmlns:a16="http://schemas.microsoft.com/office/drawing/2014/main" id="{ACF75D8A-73ED-7587-76D6-9D2631A716F2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3" name="Google Shape;115;p2">
              <a:extLst>
                <a:ext uri="{FF2B5EF4-FFF2-40B4-BE49-F238E27FC236}">
                  <a16:creationId xmlns:a16="http://schemas.microsoft.com/office/drawing/2014/main" id="{3CADCF96-B9DD-0F01-9E0F-7F53433B052F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4" name="Google Shape;116;p2">
              <a:extLst>
                <a:ext uri="{FF2B5EF4-FFF2-40B4-BE49-F238E27FC236}">
                  <a16:creationId xmlns:a16="http://schemas.microsoft.com/office/drawing/2014/main" id="{6CD8FFDB-CB43-E0F9-1670-9A286BE99D0B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5" name="Google Shape;117;p2">
              <a:extLst>
                <a:ext uri="{FF2B5EF4-FFF2-40B4-BE49-F238E27FC236}">
                  <a16:creationId xmlns:a16="http://schemas.microsoft.com/office/drawing/2014/main" id="{D8AA7EE1-E34B-8E1F-1909-9B2A442A3B8D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6" name="Google Shape;118;p2">
              <a:extLst>
                <a:ext uri="{FF2B5EF4-FFF2-40B4-BE49-F238E27FC236}">
                  <a16:creationId xmlns:a16="http://schemas.microsoft.com/office/drawing/2014/main" id="{1A42157F-5532-EAFE-2308-8C4EE1F8FC7A}"/>
                </a:ext>
              </a:extLst>
            </p:cNvPr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7" name="Google Shape;119;p2">
              <a:extLst>
                <a:ext uri="{FF2B5EF4-FFF2-40B4-BE49-F238E27FC236}">
                  <a16:creationId xmlns:a16="http://schemas.microsoft.com/office/drawing/2014/main" id="{896C0D18-DF9D-E7B3-EC9C-6DB7116EABD7}"/>
                </a:ext>
              </a:extLst>
            </p:cNvPr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8" name="Google Shape;120;p2">
              <a:extLst>
                <a:ext uri="{FF2B5EF4-FFF2-40B4-BE49-F238E27FC236}">
                  <a16:creationId xmlns:a16="http://schemas.microsoft.com/office/drawing/2014/main" id="{5DDFD71F-7B51-B9CE-D014-3519EC582ED7}"/>
                </a:ext>
              </a:extLst>
            </p:cNvPr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9" name="Google Shape;121;p2">
              <a:extLst>
                <a:ext uri="{FF2B5EF4-FFF2-40B4-BE49-F238E27FC236}">
                  <a16:creationId xmlns:a16="http://schemas.microsoft.com/office/drawing/2014/main" id="{44075348-BC8C-D592-0A30-F1766608CB50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0" name="Google Shape;122;p2">
              <a:extLst>
                <a:ext uri="{FF2B5EF4-FFF2-40B4-BE49-F238E27FC236}">
                  <a16:creationId xmlns:a16="http://schemas.microsoft.com/office/drawing/2014/main" id="{998FC447-C876-6001-7ECB-A837469BA0A5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1" name="Google Shape;123;p2">
              <a:extLst>
                <a:ext uri="{FF2B5EF4-FFF2-40B4-BE49-F238E27FC236}">
                  <a16:creationId xmlns:a16="http://schemas.microsoft.com/office/drawing/2014/main" id="{C20FF7E9-4B74-A57A-09BD-4D2939C010D2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2" name="Google Shape;124;p2">
              <a:extLst>
                <a:ext uri="{FF2B5EF4-FFF2-40B4-BE49-F238E27FC236}">
                  <a16:creationId xmlns:a16="http://schemas.microsoft.com/office/drawing/2014/main" id="{4EDB4FC7-B07A-F265-F587-56B13EE6AE2D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3" name="Google Shape;125;p2">
              <a:extLst>
                <a:ext uri="{FF2B5EF4-FFF2-40B4-BE49-F238E27FC236}">
                  <a16:creationId xmlns:a16="http://schemas.microsoft.com/office/drawing/2014/main" id="{F5D0921C-152F-72C0-065F-9E97B6970F9C}"/>
                </a:ext>
              </a:extLst>
            </p:cNvPr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4" name="Google Shape;126;p2">
              <a:extLst>
                <a:ext uri="{FF2B5EF4-FFF2-40B4-BE49-F238E27FC236}">
                  <a16:creationId xmlns:a16="http://schemas.microsoft.com/office/drawing/2014/main" id="{5DDEE30F-E32E-DF78-7438-B46F0A61E655}"/>
                </a:ext>
              </a:extLst>
            </p:cNvPr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5" name="Google Shape;127;p2">
              <a:extLst>
                <a:ext uri="{FF2B5EF4-FFF2-40B4-BE49-F238E27FC236}">
                  <a16:creationId xmlns:a16="http://schemas.microsoft.com/office/drawing/2014/main" id="{BEEB8A1A-97B3-8246-C94E-2EB59F03C2DA}"/>
                </a:ext>
              </a:extLst>
            </p:cNvPr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6" name="Google Shape;128;p2">
              <a:extLst>
                <a:ext uri="{FF2B5EF4-FFF2-40B4-BE49-F238E27FC236}">
                  <a16:creationId xmlns:a16="http://schemas.microsoft.com/office/drawing/2014/main" id="{22AC5A3A-B834-8C0A-0D6A-5AE3B0F19DC0}"/>
                </a:ext>
              </a:extLst>
            </p:cNvPr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7" name="Google Shape;129;p2">
              <a:extLst>
                <a:ext uri="{FF2B5EF4-FFF2-40B4-BE49-F238E27FC236}">
                  <a16:creationId xmlns:a16="http://schemas.microsoft.com/office/drawing/2014/main" id="{0FE5DF99-06C2-A75C-E819-17D72E478132}"/>
                </a:ext>
              </a:extLst>
            </p:cNvPr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8" name="Google Shape;130;p2">
              <a:extLst>
                <a:ext uri="{FF2B5EF4-FFF2-40B4-BE49-F238E27FC236}">
                  <a16:creationId xmlns:a16="http://schemas.microsoft.com/office/drawing/2014/main" id="{952751FE-A27C-3E9E-625A-5D3008A7B868}"/>
                </a:ext>
              </a:extLst>
            </p:cNvPr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9" name="Google Shape;131;p2">
              <a:extLst>
                <a:ext uri="{FF2B5EF4-FFF2-40B4-BE49-F238E27FC236}">
                  <a16:creationId xmlns:a16="http://schemas.microsoft.com/office/drawing/2014/main" id="{4430F92F-D71D-D62D-84FB-BDA1BF11A1D1}"/>
                </a:ext>
              </a:extLst>
            </p:cNvPr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0" name="Google Shape;132;p2">
              <a:extLst>
                <a:ext uri="{FF2B5EF4-FFF2-40B4-BE49-F238E27FC236}">
                  <a16:creationId xmlns:a16="http://schemas.microsoft.com/office/drawing/2014/main" id="{CB28C148-37DD-B040-C4AA-1290CB9D867A}"/>
                </a:ext>
              </a:extLst>
            </p:cNvPr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1" name="Google Shape;133;p2">
              <a:extLst>
                <a:ext uri="{FF2B5EF4-FFF2-40B4-BE49-F238E27FC236}">
                  <a16:creationId xmlns:a16="http://schemas.microsoft.com/office/drawing/2014/main" id="{9A98D170-D873-3FD4-0713-D4D363B56F0D}"/>
                </a:ext>
              </a:extLst>
            </p:cNvPr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2" name="Google Shape;134;p2">
              <a:extLst>
                <a:ext uri="{FF2B5EF4-FFF2-40B4-BE49-F238E27FC236}">
                  <a16:creationId xmlns:a16="http://schemas.microsoft.com/office/drawing/2014/main" id="{30C1E748-7B3F-B8BD-FD14-BCFD1C223D6F}"/>
                </a:ext>
              </a:extLst>
            </p:cNvPr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3" name="Google Shape;135;p2">
              <a:extLst>
                <a:ext uri="{FF2B5EF4-FFF2-40B4-BE49-F238E27FC236}">
                  <a16:creationId xmlns:a16="http://schemas.microsoft.com/office/drawing/2014/main" id="{B504DEAB-4877-EC8E-1791-70E2CEA3C3D5}"/>
                </a:ext>
              </a:extLst>
            </p:cNvPr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4" name="Google Shape;136;p2">
              <a:extLst>
                <a:ext uri="{FF2B5EF4-FFF2-40B4-BE49-F238E27FC236}">
                  <a16:creationId xmlns:a16="http://schemas.microsoft.com/office/drawing/2014/main" id="{98DA6E3B-6736-BFF8-5F79-6581BF69D3D0}"/>
                </a:ext>
              </a:extLst>
            </p:cNvPr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5" name="Google Shape;137;p2">
              <a:extLst>
                <a:ext uri="{FF2B5EF4-FFF2-40B4-BE49-F238E27FC236}">
                  <a16:creationId xmlns:a16="http://schemas.microsoft.com/office/drawing/2014/main" id="{FD5CA329-36E9-58BB-5ECE-9A575FBB3C5C}"/>
                </a:ext>
              </a:extLst>
            </p:cNvPr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6" name="Google Shape;138;p2">
              <a:extLst>
                <a:ext uri="{FF2B5EF4-FFF2-40B4-BE49-F238E27FC236}">
                  <a16:creationId xmlns:a16="http://schemas.microsoft.com/office/drawing/2014/main" id="{187736E6-B148-F085-56C8-D97EF59D214C}"/>
                </a:ext>
              </a:extLst>
            </p:cNvPr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7" name="Google Shape;139;p2">
              <a:extLst>
                <a:ext uri="{FF2B5EF4-FFF2-40B4-BE49-F238E27FC236}">
                  <a16:creationId xmlns:a16="http://schemas.microsoft.com/office/drawing/2014/main" id="{732D2118-731F-AB9D-89F1-E17B8C33AA68}"/>
                </a:ext>
              </a:extLst>
            </p:cNvPr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8" name="Google Shape;140;p2">
              <a:extLst>
                <a:ext uri="{FF2B5EF4-FFF2-40B4-BE49-F238E27FC236}">
                  <a16:creationId xmlns:a16="http://schemas.microsoft.com/office/drawing/2014/main" id="{642FC01E-0FA5-054B-072A-E20D1732C00B}"/>
                </a:ext>
              </a:extLst>
            </p:cNvPr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9" name="Google Shape;141;p2">
              <a:extLst>
                <a:ext uri="{FF2B5EF4-FFF2-40B4-BE49-F238E27FC236}">
                  <a16:creationId xmlns:a16="http://schemas.microsoft.com/office/drawing/2014/main" id="{AC96FBD8-3708-8C91-A385-B3F499C88484}"/>
                </a:ext>
              </a:extLst>
            </p:cNvPr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0" name="Google Shape;142;p2">
              <a:extLst>
                <a:ext uri="{FF2B5EF4-FFF2-40B4-BE49-F238E27FC236}">
                  <a16:creationId xmlns:a16="http://schemas.microsoft.com/office/drawing/2014/main" id="{20CE4611-3333-6643-6B5A-D9036C4B08E5}"/>
                </a:ext>
              </a:extLst>
            </p:cNvPr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1" name="Google Shape;143;p2">
              <a:extLst>
                <a:ext uri="{FF2B5EF4-FFF2-40B4-BE49-F238E27FC236}">
                  <a16:creationId xmlns:a16="http://schemas.microsoft.com/office/drawing/2014/main" id="{0DF0A29B-7B6E-4226-C03E-118FD1DE0B3B}"/>
                </a:ext>
              </a:extLst>
            </p:cNvPr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2" name="Google Shape;144;p2">
              <a:extLst>
                <a:ext uri="{FF2B5EF4-FFF2-40B4-BE49-F238E27FC236}">
                  <a16:creationId xmlns:a16="http://schemas.microsoft.com/office/drawing/2014/main" id="{59EF59EB-CF46-13E4-2C11-F133EC0DA6DE}"/>
                </a:ext>
              </a:extLst>
            </p:cNvPr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3" name="Google Shape;145;p2">
              <a:extLst>
                <a:ext uri="{FF2B5EF4-FFF2-40B4-BE49-F238E27FC236}">
                  <a16:creationId xmlns:a16="http://schemas.microsoft.com/office/drawing/2014/main" id="{81AFFAAD-E26B-9E93-C79A-7EB4D69D16D3}"/>
                </a:ext>
              </a:extLst>
            </p:cNvPr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4" name="Google Shape;146;p2">
              <a:extLst>
                <a:ext uri="{FF2B5EF4-FFF2-40B4-BE49-F238E27FC236}">
                  <a16:creationId xmlns:a16="http://schemas.microsoft.com/office/drawing/2014/main" id="{FA05865A-2CBE-78AB-8EF2-3EB92C349321}"/>
                </a:ext>
              </a:extLst>
            </p:cNvPr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5" name="Google Shape;147;p2">
              <a:extLst>
                <a:ext uri="{FF2B5EF4-FFF2-40B4-BE49-F238E27FC236}">
                  <a16:creationId xmlns:a16="http://schemas.microsoft.com/office/drawing/2014/main" id="{FB84E982-07C7-909E-A99E-E66B526F8EC5}"/>
                </a:ext>
              </a:extLst>
            </p:cNvPr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6" name="Google Shape;148;p2">
              <a:extLst>
                <a:ext uri="{FF2B5EF4-FFF2-40B4-BE49-F238E27FC236}">
                  <a16:creationId xmlns:a16="http://schemas.microsoft.com/office/drawing/2014/main" id="{D21D4882-353A-812B-3CBC-FA759E584133}"/>
                </a:ext>
              </a:extLst>
            </p:cNvPr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7" name="Google Shape;149;p2">
              <a:extLst>
                <a:ext uri="{FF2B5EF4-FFF2-40B4-BE49-F238E27FC236}">
                  <a16:creationId xmlns:a16="http://schemas.microsoft.com/office/drawing/2014/main" id="{B6686A89-8D5D-1F56-2C3C-0DD395557209}"/>
                </a:ext>
              </a:extLst>
            </p:cNvPr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8" name="Google Shape;150;p2">
              <a:extLst>
                <a:ext uri="{FF2B5EF4-FFF2-40B4-BE49-F238E27FC236}">
                  <a16:creationId xmlns:a16="http://schemas.microsoft.com/office/drawing/2014/main" id="{49C8D01B-B453-70D0-A6E8-E37288F18461}"/>
                </a:ext>
              </a:extLst>
            </p:cNvPr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9" name="Google Shape;151;p2">
              <a:extLst>
                <a:ext uri="{FF2B5EF4-FFF2-40B4-BE49-F238E27FC236}">
                  <a16:creationId xmlns:a16="http://schemas.microsoft.com/office/drawing/2014/main" id="{4200AC28-D485-9CD2-9042-9C811AF45CCE}"/>
                </a:ext>
              </a:extLst>
            </p:cNvPr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0" name="Google Shape;152;p2">
              <a:extLst>
                <a:ext uri="{FF2B5EF4-FFF2-40B4-BE49-F238E27FC236}">
                  <a16:creationId xmlns:a16="http://schemas.microsoft.com/office/drawing/2014/main" id="{B58221D2-F2BD-ACA2-F317-20A9BC9E5D52}"/>
                </a:ext>
              </a:extLst>
            </p:cNvPr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1" name="Google Shape;153;p2">
              <a:extLst>
                <a:ext uri="{FF2B5EF4-FFF2-40B4-BE49-F238E27FC236}">
                  <a16:creationId xmlns:a16="http://schemas.microsoft.com/office/drawing/2014/main" id="{FCDFB743-FDB2-16D2-7650-0F677D2D24F4}"/>
                </a:ext>
              </a:extLst>
            </p:cNvPr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2" name="Google Shape;154;p2">
              <a:extLst>
                <a:ext uri="{FF2B5EF4-FFF2-40B4-BE49-F238E27FC236}">
                  <a16:creationId xmlns:a16="http://schemas.microsoft.com/office/drawing/2014/main" id="{C468D382-E854-6A59-4ECE-EBF6F4638732}"/>
                </a:ext>
              </a:extLst>
            </p:cNvPr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3" name="Google Shape;155;p2">
              <a:extLst>
                <a:ext uri="{FF2B5EF4-FFF2-40B4-BE49-F238E27FC236}">
                  <a16:creationId xmlns:a16="http://schemas.microsoft.com/office/drawing/2014/main" id="{60398FF1-054E-864D-6A58-E974851D4818}"/>
                </a:ext>
              </a:extLst>
            </p:cNvPr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4" name="Google Shape;156;p2">
              <a:extLst>
                <a:ext uri="{FF2B5EF4-FFF2-40B4-BE49-F238E27FC236}">
                  <a16:creationId xmlns:a16="http://schemas.microsoft.com/office/drawing/2014/main" id="{87C26B05-4779-EC5B-73CF-414F9C2F2790}"/>
                </a:ext>
              </a:extLst>
            </p:cNvPr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5" name="Google Shape;157;p2">
              <a:extLst>
                <a:ext uri="{FF2B5EF4-FFF2-40B4-BE49-F238E27FC236}">
                  <a16:creationId xmlns:a16="http://schemas.microsoft.com/office/drawing/2014/main" id="{F188000A-019D-52DF-15CA-02BE38271B1B}"/>
                </a:ext>
              </a:extLst>
            </p:cNvPr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6" name="Google Shape;158;p2">
              <a:extLst>
                <a:ext uri="{FF2B5EF4-FFF2-40B4-BE49-F238E27FC236}">
                  <a16:creationId xmlns:a16="http://schemas.microsoft.com/office/drawing/2014/main" id="{57989EC3-8C79-A20A-E826-0A8B6D01B475}"/>
                </a:ext>
              </a:extLst>
            </p:cNvPr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7" name="Google Shape;159;p2">
              <a:extLst>
                <a:ext uri="{FF2B5EF4-FFF2-40B4-BE49-F238E27FC236}">
                  <a16:creationId xmlns:a16="http://schemas.microsoft.com/office/drawing/2014/main" id="{CF2079DE-203E-4322-8B6B-D71E2495F797}"/>
                </a:ext>
              </a:extLst>
            </p:cNvPr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8" name="Google Shape;160;p2">
              <a:extLst>
                <a:ext uri="{FF2B5EF4-FFF2-40B4-BE49-F238E27FC236}">
                  <a16:creationId xmlns:a16="http://schemas.microsoft.com/office/drawing/2014/main" id="{B0BC4CE0-39B3-23A1-3C0E-C9241401E318}"/>
                </a:ext>
              </a:extLst>
            </p:cNvPr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9" name="Google Shape;161;p2">
              <a:extLst>
                <a:ext uri="{FF2B5EF4-FFF2-40B4-BE49-F238E27FC236}">
                  <a16:creationId xmlns:a16="http://schemas.microsoft.com/office/drawing/2014/main" id="{CDEC92CB-23B5-A300-0E74-C7C1E8718C4F}"/>
                </a:ext>
              </a:extLst>
            </p:cNvPr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0" name="Google Shape;162;p2">
              <a:extLst>
                <a:ext uri="{FF2B5EF4-FFF2-40B4-BE49-F238E27FC236}">
                  <a16:creationId xmlns:a16="http://schemas.microsoft.com/office/drawing/2014/main" id="{3EFD332D-7939-7C03-57A4-E18E90E15C7B}"/>
                </a:ext>
              </a:extLst>
            </p:cNvPr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1" name="Google Shape;163;p2">
              <a:extLst>
                <a:ext uri="{FF2B5EF4-FFF2-40B4-BE49-F238E27FC236}">
                  <a16:creationId xmlns:a16="http://schemas.microsoft.com/office/drawing/2014/main" id="{CFAE4434-421E-FFC2-F352-F9D4D4E407F2}"/>
                </a:ext>
              </a:extLst>
            </p:cNvPr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2" name="Google Shape;164;p2">
              <a:extLst>
                <a:ext uri="{FF2B5EF4-FFF2-40B4-BE49-F238E27FC236}">
                  <a16:creationId xmlns:a16="http://schemas.microsoft.com/office/drawing/2014/main" id="{9BAFF6EB-9784-6AC6-A162-AFC3E7BC8299}"/>
                </a:ext>
              </a:extLst>
            </p:cNvPr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3" name="Google Shape;165;p2">
              <a:extLst>
                <a:ext uri="{FF2B5EF4-FFF2-40B4-BE49-F238E27FC236}">
                  <a16:creationId xmlns:a16="http://schemas.microsoft.com/office/drawing/2014/main" id="{3C390CA6-566E-00E0-CD29-DB8133CF6567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4" name="Google Shape;166;p2">
              <a:extLst>
                <a:ext uri="{FF2B5EF4-FFF2-40B4-BE49-F238E27FC236}">
                  <a16:creationId xmlns:a16="http://schemas.microsoft.com/office/drawing/2014/main" id="{FACE027B-A718-AC7A-0904-03D375961DB1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5" name="Google Shape;167;p2">
              <a:extLst>
                <a:ext uri="{FF2B5EF4-FFF2-40B4-BE49-F238E27FC236}">
                  <a16:creationId xmlns:a16="http://schemas.microsoft.com/office/drawing/2014/main" id="{3F63DA14-5B0D-B39C-DCEE-F1530106F307}"/>
                </a:ext>
              </a:extLst>
            </p:cNvPr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6" name="Google Shape;168;p2">
              <a:extLst>
                <a:ext uri="{FF2B5EF4-FFF2-40B4-BE49-F238E27FC236}">
                  <a16:creationId xmlns:a16="http://schemas.microsoft.com/office/drawing/2014/main" id="{1230A357-B144-D417-99BA-F32EFAC1C0D4}"/>
                </a:ext>
              </a:extLst>
            </p:cNvPr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7" name="Google Shape;169;p2">
              <a:extLst>
                <a:ext uri="{FF2B5EF4-FFF2-40B4-BE49-F238E27FC236}">
                  <a16:creationId xmlns:a16="http://schemas.microsoft.com/office/drawing/2014/main" id="{8DAA1FD8-0BCC-D031-8C4D-D0BA1DD1A457}"/>
                </a:ext>
              </a:extLst>
            </p:cNvPr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8" name="Google Shape;170;p2">
              <a:extLst>
                <a:ext uri="{FF2B5EF4-FFF2-40B4-BE49-F238E27FC236}">
                  <a16:creationId xmlns:a16="http://schemas.microsoft.com/office/drawing/2014/main" id="{38D8CE47-E941-3AAB-AF6F-0F7F1CE4767D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9" name="Google Shape;171;p2">
              <a:extLst>
                <a:ext uri="{FF2B5EF4-FFF2-40B4-BE49-F238E27FC236}">
                  <a16:creationId xmlns:a16="http://schemas.microsoft.com/office/drawing/2014/main" id="{785A1327-81F4-F839-B57B-E5A183E212DA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0" name="Google Shape;172;p2">
              <a:extLst>
                <a:ext uri="{FF2B5EF4-FFF2-40B4-BE49-F238E27FC236}">
                  <a16:creationId xmlns:a16="http://schemas.microsoft.com/office/drawing/2014/main" id="{14398641-DC82-4A86-87CB-B20054E9A641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1" name="Google Shape;173;p2">
              <a:extLst>
                <a:ext uri="{FF2B5EF4-FFF2-40B4-BE49-F238E27FC236}">
                  <a16:creationId xmlns:a16="http://schemas.microsoft.com/office/drawing/2014/main" id="{F036A1C1-2B62-F639-E7E5-D9068775BA4F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92" name="Google Shape;174;p2">
            <a:extLst>
              <a:ext uri="{FF2B5EF4-FFF2-40B4-BE49-F238E27FC236}">
                <a16:creationId xmlns:a16="http://schemas.microsoft.com/office/drawing/2014/main" id="{07D34E01-928D-72A7-ABA1-3C05D26EE9F3}"/>
              </a:ext>
            </a:extLst>
          </p:cNvPr>
          <p:cNvGrpSpPr/>
          <p:nvPr/>
        </p:nvGrpSpPr>
        <p:grpSpPr>
          <a:xfrm>
            <a:off x="0" y="11822593"/>
            <a:ext cx="12893535" cy="5671526"/>
            <a:chOff x="4251300" y="1141125"/>
            <a:chExt cx="1615975" cy="947750"/>
          </a:xfrm>
        </p:grpSpPr>
        <p:sp>
          <p:nvSpPr>
            <p:cNvPr id="4393" name="Google Shape;175;p2">
              <a:extLst>
                <a:ext uri="{FF2B5EF4-FFF2-40B4-BE49-F238E27FC236}">
                  <a16:creationId xmlns:a16="http://schemas.microsoft.com/office/drawing/2014/main" id="{FDCC459A-A1D2-9009-763C-BEA5D61ECDD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4" name="Google Shape;176;p2">
              <a:extLst>
                <a:ext uri="{FF2B5EF4-FFF2-40B4-BE49-F238E27FC236}">
                  <a16:creationId xmlns:a16="http://schemas.microsoft.com/office/drawing/2014/main" id="{779C5181-9CEE-282F-7FA1-3FDD04478DC3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5" name="Google Shape;177;p2">
              <a:extLst>
                <a:ext uri="{FF2B5EF4-FFF2-40B4-BE49-F238E27FC236}">
                  <a16:creationId xmlns:a16="http://schemas.microsoft.com/office/drawing/2014/main" id="{81C02EE3-2F39-29EB-B21A-0C4535FE522F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6" name="Google Shape;178;p2">
              <a:extLst>
                <a:ext uri="{FF2B5EF4-FFF2-40B4-BE49-F238E27FC236}">
                  <a16:creationId xmlns:a16="http://schemas.microsoft.com/office/drawing/2014/main" id="{3D600278-DDD6-860E-FF84-E3F686BE7871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7" name="Google Shape;179;p2">
              <a:extLst>
                <a:ext uri="{FF2B5EF4-FFF2-40B4-BE49-F238E27FC236}">
                  <a16:creationId xmlns:a16="http://schemas.microsoft.com/office/drawing/2014/main" id="{DA7A71A9-2CEA-EFFB-787C-D8D94BC2AE24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8" name="Google Shape;180;p2">
              <a:extLst>
                <a:ext uri="{FF2B5EF4-FFF2-40B4-BE49-F238E27FC236}">
                  <a16:creationId xmlns:a16="http://schemas.microsoft.com/office/drawing/2014/main" id="{94A76F9D-2A19-00AD-3FFF-071CEDF77D42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9" name="Google Shape;181;p2">
              <a:extLst>
                <a:ext uri="{FF2B5EF4-FFF2-40B4-BE49-F238E27FC236}">
                  <a16:creationId xmlns:a16="http://schemas.microsoft.com/office/drawing/2014/main" id="{F9852C04-DBF7-E74E-9040-6ED4D5AC1E84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0" name="Google Shape;182;p2">
              <a:extLst>
                <a:ext uri="{FF2B5EF4-FFF2-40B4-BE49-F238E27FC236}">
                  <a16:creationId xmlns:a16="http://schemas.microsoft.com/office/drawing/2014/main" id="{B8281982-1BBF-AB91-FCEF-72A523DBF255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1" name="Google Shape;183;p2">
              <a:extLst>
                <a:ext uri="{FF2B5EF4-FFF2-40B4-BE49-F238E27FC236}">
                  <a16:creationId xmlns:a16="http://schemas.microsoft.com/office/drawing/2014/main" id="{DFE05D56-7EDD-4E4D-70E0-C9E9FE1AF814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2" name="Google Shape;184;p2">
              <a:extLst>
                <a:ext uri="{FF2B5EF4-FFF2-40B4-BE49-F238E27FC236}">
                  <a16:creationId xmlns:a16="http://schemas.microsoft.com/office/drawing/2014/main" id="{5D19A9BB-3FDF-F739-7763-3A3E1A65958E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3" name="Google Shape;185;p2">
              <a:extLst>
                <a:ext uri="{FF2B5EF4-FFF2-40B4-BE49-F238E27FC236}">
                  <a16:creationId xmlns:a16="http://schemas.microsoft.com/office/drawing/2014/main" id="{B0FDBAEE-7FC4-9A55-F0B0-60E91A39CDF9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4" name="Google Shape;186;p2">
              <a:extLst>
                <a:ext uri="{FF2B5EF4-FFF2-40B4-BE49-F238E27FC236}">
                  <a16:creationId xmlns:a16="http://schemas.microsoft.com/office/drawing/2014/main" id="{D105B493-F783-3333-7EAA-35D9696A615D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5" name="Google Shape;187;p2">
              <a:extLst>
                <a:ext uri="{FF2B5EF4-FFF2-40B4-BE49-F238E27FC236}">
                  <a16:creationId xmlns:a16="http://schemas.microsoft.com/office/drawing/2014/main" id="{B57DFB19-C46C-EFFE-35C1-9ABAB0418DE6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6" name="Google Shape;188;p2">
              <a:extLst>
                <a:ext uri="{FF2B5EF4-FFF2-40B4-BE49-F238E27FC236}">
                  <a16:creationId xmlns:a16="http://schemas.microsoft.com/office/drawing/2014/main" id="{A8E9E20A-CB94-B8A0-1F8A-D02D2B842B95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7" name="Google Shape;189;p2">
              <a:extLst>
                <a:ext uri="{FF2B5EF4-FFF2-40B4-BE49-F238E27FC236}">
                  <a16:creationId xmlns:a16="http://schemas.microsoft.com/office/drawing/2014/main" id="{21335FC3-3E5A-2C72-3873-F52C925EF822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8" name="Google Shape;190;p2">
              <a:extLst>
                <a:ext uri="{FF2B5EF4-FFF2-40B4-BE49-F238E27FC236}">
                  <a16:creationId xmlns:a16="http://schemas.microsoft.com/office/drawing/2014/main" id="{7C76258C-076F-E5B2-058B-CDBD3EE28C45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9" name="Google Shape;191;p2">
              <a:extLst>
                <a:ext uri="{FF2B5EF4-FFF2-40B4-BE49-F238E27FC236}">
                  <a16:creationId xmlns:a16="http://schemas.microsoft.com/office/drawing/2014/main" id="{CCB6FB6A-A468-1709-C487-A51231285026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0" name="Google Shape;192;p2">
              <a:extLst>
                <a:ext uri="{FF2B5EF4-FFF2-40B4-BE49-F238E27FC236}">
                  <a16:creationId xmlns:a16="http://schemas.microsoft.com/office/drawing/2014/main" id="{080AD56F-A95B-99D6-97BA-2D145637F5F4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1" name="Google Shape;193;p2">
              <a:extLst>
                <a:ext uri="{FF2B5EF4-FFF2-40B4-BE49-F238E27FC236}">
                  <a16:creationId xmlns:a16="http://schemas.microsoft.com/office/drawing/2014/main" id="{73D076F7-EB28-F700-D9F9-0F59C901621B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2" name="Google Shape;194;p2">
              <a:extLst>
                <a:ext uri="{FF2B5EF4-FFF2-40B4-BE49-F238E27FC236}">
                  <a16:creationId xmlns:a16="http://schemas.microsoft.com/office/drawing/2014/main" id="{6EA24354-1AF6-D266-34EE-0790D06A18CE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3" name="Google Shape;195;p2">
              <a:extLst>
                <a:ext uri="{FF2B5EF4-FFF2-40B4-BE49-F238E27FC236}">
                  <a16:creationId xmlns:a16="http://schemas.microsoft.com/office/drawing/2014/main" id="{A33277B2-5D40-5605-9757-0F0FB4AC5B52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4" name="Google Shape;196;p2">
              <a:extLst>
                <a:ext uri="{FF2B5EF4-FFF2-40B4-BE49-F238E27FC236}">
                  <a16:creationId xmlns:a16="http://schemas.microsoft.com/office/drawing/2014/main" id="{BE88B779-E6D0-B843-60B3-06CD9AE70183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5" name="Google Shape;197;p2">
              <a:extLst>
                <a:ext uri="{FF2B5EF4-FFF2-40B4-BE49-F238E27FC236}">
                  <a16:creationId xmlns:a16="http://schemas.microsoft.com/office/drawing/2014/main" id="{B878EADF-1D84-8F32-2F10-1307A08A9EEA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6" name="Google Shape;198;p2">
              <a:extLst>
                <a:ext uri="{FF2B5EF4-FFF2-40B4-BE49-F238E27FC236}">
                  <a16:creationId xmlns:a16="http://schemas.microsoft.com/office/drawing/2014/main" id="{F4C21AC5-EA5C-63EF-C6AC-A5D2988E3A0B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7" name="Google Shape;199;p2">
              <a:extLst>
                <a:ext uri="{FF2B5EF4-FFF2-40B4-BE49-F238E27FC236}">
                  <a16:creationId xmlns:a16="http://schemas.microsoft.com/office/drawing/2014/main" id="{5A3F01C7-A22D-C5C6-F32B-47755F6BC862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8" name="Google Shape;200;p2">
              <a:extLst>
                <a:ext uri="{FF2B5EF4-FFF2-40B4-BE49-F238E27FC236}">
                  <a16:creationId xmlns:a16="http://schemas.microsoft.com/office/drawing/2014/main" id="{D8CC684A-0970-7994-1361-B535FB1033A3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9" name="Google Shape;201;p2">
              <a:extLst>
                <a:ext uri="{FF2B5EF4-FFF2-40B4-BE49-F238E27FC236}">
                  <a16:creationId xmlns:a16="http://schemas.microsoft.com/office/drawing/2014/main" id="{5BA6620B-1E03-2323-5534-6B4F9649CD29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0" name="Google Shape;202;p2">
              <a:extLst>
                <a:ext uri="{FF2B5EF4-FFF2-40B4-BE49-F238E27FC236}">
                  <a16:creationId xmlns:a16="http://schemas.microsoft.com/office/drawing/2014/main" id="{24D84A6D-7A8E-C391-04A9-0CE006608317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1" name="Google Shape;203;p2">
              <a:extLst>
                <a:ext uri="{FF2B5EF4-FFF2-40B4-BE49-F238E27FC236}">
                  <a16:creationId xmlns:a16="http://schemas.microsoft.com/office/drawing/2014/main" id="{7EF78556-4E13-8650-CEF5-23548EEA5D93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2" name="Google Shape;204;p2">
              <a:extLst>
                <a:ext uri="{FF2B5EF4-FFF2-40B4-BE49-F238E27FC236}">
                  <a16:creationId xmlns:a16="http://schemas.microsoft.com/office/drawing/2014/main" id="{705807F5-0480-3A09-BB08-1218EA468C7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3" name="Google Shape;205;p2">
              <a:extLst>
                <a:ext uri="{FF2B5EF4-FFF2-40B4-BE49-F238E27FC236}">
                  <a16:creationId xmlns:a16="http://schemas.microsoft.com/office/drawing/2014/main" id="{79075809-0771-2E6B-8F61-8B7CC28A68AE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4" name="Google Shape;206;p2">
              <a:extLst>
                <a:ext uri="{FF2B5EF4-FFF2-40B4-BE49-F238E27FC236}">
                  <a16:creationId xmlns:a16="http://schemas.microsoft.com/office/drawing/2014/main" id="{C2A7E928-08DC-5693-944D-528C285330F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5" name="Google Shape;207;p2">
              <a:extLst>
                <a:ext uri="{FF2B5EF4-FFF2-40B4-BE49-F238E27FC236}">
                  <a16:creationId xmlns:a16="http://schemas.microsoft.com/office/drawing/2014/main" id="{268AA824-EDB5-5230-7C2B-948AC14D9B01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6" name="Google Shape;208;p2">
              <a:extLst>
                <a:ext uri="{FF2B5EF4-FFF2-40B4-BE49-F238E27FC236}">
                  <a16:creationId xmlns:a16="http://schemas.microsoft.com/office/drawing/2014/main" id="{A0C555EF-3128-157F-EDB8-4214C4CBD717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7" name="Google Shape;209;p2">
              <a:extLst>
                <a:ext uri="{FF2B5EF4-FFF2-40B4-BE49-F238E27FC236}">
                  <a16:creationId xmlns:a16="http://schemas.microsoft.com/office/drawing/2014/main" id="{F026D093-3132-43D4-716F-F12D2CF60FDC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8" name="Google Shape;210;p2">
              <a:extLst>
                <a:ext uri="{FF2B5EF4-FFF2-40B4-BE49-F238E27FC236}">
                  <a16:creationId xmlns:a16="http://schemas.microsoft.com/office/drawing/2014/main" id="{6253D689-BC5D-8EA1-3E04-B53CC6048608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9" name="Google Shape;211;p2">
              <a:extLst>
                <a:ext uri="{FF2B5EF4-FFF2-40B4-BE49-F238E27FC236}">
                  <a16:creationId xmlns:a16="http://schemas.microsoft.com/office/drawing/2014/main" id="{A781B826-71BE-DEA4-866B-430BB2E9DCD2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0" name="Google Shape;212;p2">
              <a:extLst>
                <a:ext uri="{FF2B5EF4-FFF2-40B4-BE49-F238E27FC236}">
                  <a16:creationId xmlns:a16="http://schemas.microsoft.com/office/drawing/2014/main" id="{F9B8D98E-BAF5-3E00-5B0D-DC52C28234FB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1" name="Google Shape;213;p2">
              <a:extLst>
                <a:ext uri="{FF2B5EF4-FFF2-40B4-BE49-F238E27FC236}">
                  <a16:creationId xmlns:a16="http://schemas.microsoft.com/office/drawing/2014/main" id="{EBD6DD92-E4DA-1155-B41A-11951ED5FA10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2" name="Google Shape;214;p2">
              <a:extLst>
                <a:ext uri="{FF2B5EF4-FFF2-40B4-BE49-F238E27FC236}">
                  <a16:creationId xmlns:a16="http://schemas.microsoft.com/office/drawing/2014/main" id="{8702BBC5-9006-DFC9-5D64-05AED1AFAFBB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3" name="Google Shape;215;p2">
              <a:extLst>
                <a:ext uri="{FF2B5EF4-FFF2-40B4-BE49-F238E27FC236}">
                  <a16:creationId xmlns:a16="http://schemas.microsoft.com/office/drawing/2014/main" id="{73EE1777-4B99-C9BF-AD8E-D33EE583A94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4" name="Google Shape;216;p2">
              <a:extLst>
                <a:ext uri="{FF2B5EF4-FFF2-40B4-BE49-F238E27FC236}">
                  <a16:creationId xmlns:a16="http://schemas.microsoft.com/office/drawing/2014/main" id="{427ED075-86A1-0BDF-C53A-48EFA896CA3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5" name="Google Shape;217;p2">
              <a:extLst>
                <a:ext uri="{FF2B5EF4-FFF2-40B4-BE49-F238E27FC236}">
                  <a16:creationId xmlns:a16="http://schemas.microsoft.com/office/drawing/2014/main" id="{1A6DE7FC-6B0A-6CB4-4758-7FEC97F0F0FD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6" name="Google Shape;218;p2">
              <a:extLst>
                <a:ext uri="{FF2B5EF4-FFF2-40B4-BE49-F238E27FC236}">
                  <a16:creationId xmlns:a16="http://schemas.microsoft.com/office/drawing/2014/main" id="{56C87253-48A8-2E0D-15E6-3985A10C4B92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7" name="Google Shape;219;p2">
              <a:extLst>
                <a:ext uri="{FF2B5EF4-FFF2-40B4-BE49-F238E27FC236}">
                  <a16:creationId xmlns:a16="http://schemas.microsoft.com/office/drawing/2014/main" id="{B71FB3EF-B94E-FB2D-1306-E6533863AE4B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8" name="Google Shape;220;p2">
              <a:extLst>
                <a:ext uri="{FF2B5EF4-FFF2-40B4-BE49-F238E27FC236}">
                  <a16:creationId xmlns:a16="http://schemas.microsoft.com/office/drawing/2014/main" id="{4BF33565-5DE3-56D8-A1CF-981293B4AEF2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9" name="Google Shape;221;p2">
              <a:extLst>
                <a:ext uri="{FF2B5EF4-FFF2-40B4-BE49-F238E27FC236}">
                  <a16:creationId xmlns:a16="http://schemas.microsoft.com/office/drawing/2014/main" id="{7E842C99-F43A-6C56-4AF9-9630DDD683A7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0" name="Google Shape;222;p2">
              <a:extLst>
                <a:ext uri="{FF2B5EF4-FFF2-40B4-BE49-F238E27FC236}">
                  <a16:creationId xmlns:a16="http://schemas.microsoft.com/office/drawing/2014/main" id="{B2A976BE-B4DE-A277-262C-8A88A8B64A62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1" name="Google Shape;223;p2">
              <a:extLst>
                <a:ext uri="{FF2B5EF4-FFF2-40B4-BE49-F238E27FC236}">
                  <a16:creationId xmlns:a16="http://schemas.microsoft.com/office/drawing/2014/main" id="{8D7938F8-FF27-8BA9-4588-5604A9BB2D40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2" name="Google Shape;224;p2">
              <a:extLst>
                <a:ext uri="{FF2B5EF4-FFF2-40B4-BE49-F238E27FC236}">
                  <a16:creationId xmlns:a16="http://schemas.microsoft.com/office/drawing/2014/main" id="{642C1148-9BAE-B004-9459-3891CB871950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3" name="Google Shape;225;p2">
              <a:extLst>
                <a:ext uri="{FF2B5EF4-FFF2-40B4-BE49-F238E27FC236}">
                  <a16:creationId xmlns:a16="http://schemas.microsoft.com/office/drawing/2014/main" id="{8537AD0F-5A86-F9F2-2331-F46B7E23A1F6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4" name="Google Shape;226;p2">
              <a:extLst>
                <a:ext uri="{FF2B5EF4-FFF2-40B4-BE49-F238E27FC236}">
                  <a16:creationId xmlns:a16="http://schemas.microsoft.com/office/drawing/2014/main" id="{19AAC1F3-087E-D40C-5D64-CB4DC8513E99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5" name="Google Shape;227;p2">
              <a:extLst>
                <a:ext uri="{FF2B5EF4-FFF2-40B4-BE49-F238E27FC236}">
                  <a16:creationId xmlns:a16="http://schemas.microsoft.com/office/drawing/2014/main" id="{FF6DCF24-16F2-CFAE-9EA3-326EC6CBE4D3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6" name="Google Shape;228;p2">
              <a:extLst>
                <a:ext uri="{FF2B5EF4-FFF2-40B4-BE49-F238E27FC236}">
                  <a16:creationId xmlns:a16="http://schemas.microsoft.com/office/drawing/2014/main" id="{6DDDF530-C9FD-99B0-D238-FBB872F3DED6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447" name="Google Shape;229;p2">
            <a:extLst>
              <a:ext uri="{FF2B5EF4-FFF2-40B4-BE49-F238E27FC236}">
                <a16:creationId xmlns:a16="http://schemas.microsoft.com/office/drawing/2014/main" id="{BF46DD5D-CD2D-FBFF-0670-4D35259B248A}"/>
              </a:ext>
            </a:extLst>
          </p:cNvPr>
          <p:cNvGrpSpPr/>
          <p:nvPr/>
        </p:nvGrpSpPr>
        <p:grpSpPr>
          <a:xfrm>
            <a:off x="591975" y="10891321"/>
            <a:ext cx="12369019" cy="6090630"/>
            <a:chOff x="2890000" y="1127550"/>
            <a:chExt cx="1680450" cy="1103275"/>
          </a:xfrm>
        </p:grpSpPr>
        <p:sp>
          <p:nvSpPr>
            <p:cNvPr id="4448" name="Google Shape;230;p2">
              <a:extLst>
                <a:ext uri="{FF2B5EF4-FFF2-40B4-BE49-F238E27FC236}">
                  <a16:creationId xmlns:a16="http://schemas.microsoft.com/office/drawing/2014/main" id="{D13A77FA-48F3-7023-27A9-0F94C637C044}"/>
                </a:ext>
              </a:extLst>
            </p:cNvPr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9" name="Google Shape;231;p2">
              <a:extLst>
                <a:ext uri="{FF2B5EF4-FFF2-40B4-BE49-F238E27FC236}">
                  <a16:creationId xmlns:a16="http://schemas.microsoft.com/office/drawing/2014/main" id="{D156CED8-B5F3-191B-0689-17ECC4D711E9}"/>
                </a:ext>
              </a:extLst>
            </p:cNvPr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0" name="Google Shape;232;p2">
              <a:extLst>
                <a:ext uri="{FF2B5EF4-FFF2-40B4-BE49-F238E27FC236}">
                  <a16:creationId xmlns:a16="http://schemas.microsoft.com/office/drawing/2014/main" id="{FFEEC291-B83A-B1D5-3AD1-F874F001169E}"/>
                </a:ext>
              </a:extLst>
            </p:cNvPr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1" name="Google Shape;233;p2">
              <a:extLst>
                <a:ext uri="{FF2B5EF4-FFF2-40B4-BE49-F238E27FC236}">
                  <a16:creationId xmlns:a16="http://schemas.microsoft.com/office/drawing/2014/main" id="{A6863B4D-0494-C0C7-A61E-B7BBF6F4220C}"/>
                </a:ext>
              </a:extLst>
            </p:cNvPr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2" name="Google Shape;234;p2">
              <a:extLst>
                <a:ext uri="{FF2B5EF4-FFF2-40B4-BE49-F238E27FC236}">
                  <a16:creationId xmlns:a16="http://schemas.microsoft.com/office/drawing/2014/main" id="{203C7404-A794-67D4-E714-622CDEE95B2F}"/>
                </a:ext>
              </a:extLst>
            </p:cNvPr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3" name="Google Shape;235;p2">
              <a:extLst>
                <a:ext uri="{FF2B5EF4-FFF2-40B4-BE49-F238E27FC236}">
                  <a16:creationId xmlns:a16="http://schemas.microsoft.com/office/drawing/2014/main" id="{B5032AC3-1F04-E283-FEF6-5C5003668054}"/>
                </a:ext>
              </a:extLst>
            </p:cNvPr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4" name="Google Shape;236;p2">
              <a:extLst>
                <a:ext uri="{FF2B5EF4-FFF2-40B4-BE49-F238E27FC236}">
                  <a16:creationId xmlns:a16="http://schemas.microsoft.com/office/drawing/2014/main" id="{80C9CFAA-3FFA-58C7-9605-10D55F419032}"/>
                </a:ext>
              </a:extLst>
            </p:cNvPr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5" name="Google Shape;237;p2">
              <a:extLst>
                <a:ext uri="{FF2B5EF4-FFF2-40B4-BE49-F238E27FC236}">
                  <a16:creationId xmlns:a16="http://schemas.microsoft.com/office/drawing/2014/main" id="{6C5ADA07-F1E0-E4F8-1CF3-FB3A7C6CE8C0}"/>
                </a:ext>
              </a:extLst>
            </p:cNvPr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6" name="Google Shape;238;p2">
              <a:extLst>
                <a:ext uri="{FF2B5EF4-FFF2-40B4-BE49-F238E27FC236}">
                  <a16:creationId xmlns:a16="http://schemas.microsoft.com/office/drawing/2014/main" id="{412B985A-1983-8EA9-E5EA-0F8A669ABF02}"/>
                </a:ext>
              </a:extLst>
            </p:cNvPr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7" name="Google Shape;239;p2">
              <a:extLst>
                <a:ext uri="{FF2B5EF4-FFF2-40B4-BE49-F238E27FC236}">
                  <a16:creationId xmlns:a16="http://schemas.microsoft.com/office/drawing/2014/main" id="{FCCE93AA-58A3-953E-60E1-4722EB92D355}"/>
                </a:ext>
              </a:extLst>
            </p:cNvPr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8" name="Google Shape;240;p2">
              <a:extLst>
                <a:ext uri="{FF2B5EF4-FFF2-40B4-BE49-F238E27FC236}">
                  <a16:creationId xmlns:a16="http://schemas.microsoft.com/office/drawing/2014/main" id="{3631704B-6409-2C7F-B2C6-6C7F3619400B}"/>
                </a:ext>
              </a:extLst>
            </p:cNvPr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9" name="Google Shape;241;p2">
              <a:extLst>
                <a:ext uri="{FF2B5EF4-FFF2-40B4-BE49-F238E27FC236}">
                  <a16:creationId xmlns:a16="http://schemas.microsoft.com/office/drawing/2014/main" id="{914A9DF1-D49A-C30B-23AF-71602D5A6531}"/>
                </a:ext>
              </a:extLst>
            </p:cNvPr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0" name="Google Shape;242;p2">
              <a:extLst>
                <a:ext uri="{FF2B5EF4-FFF2-40B4-BE49-F238E27FC236}">
                  <a16:creationId xmlns:a16="http://schemas.microsoft.com/office/drawing/2014/main" id="{652AFDE2-854B-FC24-1219-602277F4028F}"/>
                </a:ext>
              </a:extLst>
            </p:cNvPr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1" name="Google Shape;243;p2">
              <a:extLst>
                <a:ext uri="{FF2B5EF4-FFF2-40B4-BE49-F238E27FC236}">
                  <a16:creationId xmlns:a16="http://schemas.microsoft.com/office/drawing/2014/main" id="{7D0116EC-90A9-0EEF-0D4E-671C0CAC62AF}"/>
                </a:ext>
              </a:extLst>
            </p:cNvPr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2" name="Google Shape;244;p2">
              <a:extLst>
                <a:ext uri="{FF2B5EF4-FFF2-40B4-BE49-F238E27FC236}">
                  <a16:creationId xmlns:a16="http://schemas.microsoft.com/office/drawing/2014/main" id="{2D1F87D2-23B4-DC47-0B38-6B61ED2E7C21}"/>
                </a:ext>
              </a:extLst>
            </p:cNvPr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3" name="Google Shape;245;p2">
              <a:extLst>
                <a:ext uri="{FF2B5EF4-FFF2-40B4-BE49-F238E27FC236}">
                  <a16:creationId xmlns:a16="http://schemas.microsoft.com/office/drawing/2014/main" id="{31E4A9B2-542C-9692-E4D7-817D7D894C14}"/>
                </a:ext>
              </a:extLst>
            </p:cNvPr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4" name="Google Shape;246;p2">
              <a:extLst>
                <a:ext uri="{FF2B5EF4-FFF2-40B4-BE49-F238E27FC236}">
                  <a16:creationId xmlns:a16="http://schemas.microsoft.com/office/drawing/2014/main" id="{FAE4A313-7CDB-1BF0-FD7B-2C391E1D489D}"/>
                </a:ext>
              </a:extLst>
            </p:cNvPr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5" name="Google Shape;247;p2">
              <a:extLst>
                <a:ext uri="{FF2B5EF4-FFF2-40B4-BE49-F238E27FC236}">
                  <a16:creationId xmlns:a16="http://schemas.microsoft.com/office/drawing/2014/main" id="{E8597878-2589-E9D7-5FE6-0CE1F8BDC844}"/>
                </a:ext>
              </a:extLst>
            </p:cNvPr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6" name="Google Shape;248;p2">
              <a:extLst>
                <a:ext uri="{FF2B5EF4-FFF2-40B4-BE49-F238E27FC236}">
                  <a16:creationId xmlns:a16="http://schemas.microsoft.com/office/drawing/2014/main" id="{6E6D0446-4C89-F055-E488-3B7C4BEF317A}"/>
                </a:ext>
              </a:extLst>
            </p:cNvPr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7" name="Google Shape;249;p2">
              <a:extLst>
                <a:ext uri="{FF2B5EF4-FFF2-40B4-BE49-F238E27FC236}">
                  <a16:creationId xmlns:a16="http://schemas.microsoft.com/office/drawing/2014/main" id="{ED0EB213-A5C0-27CC-7DE9-A7442415CFEA}"/>
                </a:ext>
              </a:extLst>
            </p:cNvPr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8" name="Google Shape;250;p2">
              <a:extLst>
                <a:ext uri="{FF2B5EF4-FFF2-40B4-BE49-F238E27FC236}">
                  <a16:creationId xmlns:a16="http://schemas.microsoft.com/office/drawing/2014/main" id="{9785BAF9-A8DE-8362-E6D8-083FC0D95D36}"/>
                </a:ext>
              </a:extLst>
            </p:cNvPr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9" name="Google Shape;251;p2">
              <a:extLst>
                <a:ext uri="{FF2B5EF4-FFF2-40B4-BE49-F238E27FC236}">
                  <a16:creationId xmlns:a16="http://schemas.microsoft.com/office/drawing/2014/main" id="{E73F27EB-1FCD-601C-99CA-D1C31E6466CD}"/>
                </a:ext>
              </a:extLst>
            </p:cNvPr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0" name="Google Shape;252;p2">
              <a:extLst>
                <a:ext uri="{FF2B5EF4-FFF2-40B4-BE49-F238E27FC236}">
                  <a16:creationId xmlns:a16="http://schemas.microsoft.com/office/drawing/2014/main" id="{116AD74E-26F5-0D5F-9D1B-06BBE2B1E49F}"/>
                </a:ext>
              </a:extLst>
            </p:cNvPr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1" name="Google Shape;253;p2">
              <a:extLst>
                <a:ext uri="{FF2B5EF4-FFF2-40B4-BE49-F238E27FC236}">
                  <a16:creationId xmlns:a16="http://schemas.microsoft.com/office/drawing/2014/main" id="{71ABA7D5-0620-7346-CDC3-357BB3C51878}"/>
                </a:ext>
              </a:extLst>
            </p:cNvPr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2" name="Google Shape;254;p2">
              <a:extLst>
                <a:ext uri="{FF2B5EF4-FFF2-40B4-BE49-F238E27FC236}">
                  <a16:creationId xmlns:a16="http://schemas.microsoft.com/office/drawing/2014/main" id="{434851B9-A3B6-E200-A794-3BE545F6AD10}"/>
                </a:ext>
              </a:extLst>
            </p:cNvPr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3" name="Google Shape;255;p2">
              <a:extLst>
                <a:ext uri="{FF2B5EF4-FFF2-40B4-BE49-F238E27FC236}">
                  <a16:creationId xmlns:a16="http://schemas.microsoft.com/office/drawing/2014/main" id="{D83DBF5C-22C2-8B7D-2A8C-0FBC7A921393}"/>
                </a:ext>
              </a:extLst>
            </p:cNvPr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4" name="Google Shape;256;p2">
              <a:extLst>
                <a:ext uri="{FF2B5EF4-FFF2-40B4-BE49-F238E27FC236}">
                  <a16:creationId xmlns:a16="http://schemas.microsoft.com/office/drawing/2014/main" id="{35FCEBB3-117A-245C-D3C8-74C45D6760E3}"/>
                </a:ext>
              </a:extLst>
            </p:cNvPr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5" name="Google Shape;257;p2">
              <a:extLst>
                <a:ext uri="{FF2B5EF4-FFF2-40B4-BE49-F238E27FC236}">
                  <a16:creationId xmlns:a16="http://schemas.microsoft.com/office/drawing/2014/main" id="{03BD4533-70D7-6010-621F-3132D8E74A4D}"/>
                </a:ext>
              </a:extLst>
            </p:cNvPr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6" name="Google Shape;258;p2">
              <a:extLst>
                <a:ext uri="{FF2B5EF4-FFF2-40B4-BE49-F238E27FC236}">
                  <a16:creationId xmlns:a16="http://schemas.microsoft.com/office/drawing/2014/main" id="{8ED3CF5D-6636-B9F4-E6F1-E8E314209D49}"/>
                </a:ext>
              </a:extLst>
            </p:cNvPr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7" name="Google Shape;259;p2">
              <a:extLst>
                <a:ext uri="{FF2B5EF4-FFF2-40B4-BE49-F238E27FC236}">
                  <a16:creationId xmlns:a16="http://schemas.microsoft.com/office/drawing/2014/main" id="{57259456-3F90-BCED-8669-52B6CB284E65}"/>
                </a:ext>
              </a:extLst>
            </p:cNvPr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8" name="Google Shape;260;p2">
              <a:extLst>
                <a:ext uri="{FF2B5EF4-FFF2-40B4-BE49-F238E27FC236}">
                  <a16:creationId xmlns:a16="http://schemas.microsoft.com/office/drawing/2014/main" id="{B64A5BB5-FBCF-1F2B-0FF2-8C30A1352A8E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9" name="Google Shape;261;p2">
              <a:extLst>
                <a:ext uri="{FF2B5EF4-FFF2-40B4-BE49-F238E27FC236}">
                  <a16:creationId xmlns:a16="http://schemas.microsoft.com/office/drawing/2014/main" id="{D4E90CEB-7774-B8A4-D899-0F710381F264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0" name="Google Shape;262;p2">
              <a:extLst>
                <a:ext uri="{FF2B5EF4-FFF2-40B4-BE49-F238E27FC236}">
                  <a16:creationId xmlns:a16="http://schemas.microsoft.com/office/drawing/2014/main" id="{09A60E4F-6D66-B9FC-D11B-0026AAF78E71}"/>
                </a:ext>
              </a:extLst>
            </p:cNvPr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1" name="Google Shape;263;p2">
              <a:extLst>
                <a:ext uri="{FF2B5EF4-FFF2-40B4-BE49-F238E27FC236}">
                  <a16:creationId xmlns:a16="http://schemas.microsoft.com/office/drawing/2014/main" id="{33B16437-E4E0-216B-6E50-A4B4C373E4F5}"/>
                </a:ext>
              </a:extLst>
            </p:cNvPr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2" name="Google Shape;264;p2">
              <a:extLst>
                <a:ext uri="{FF2B5EF4-FFF2-40B4-BE49-F238E27FC236}">
                  <a16:creationId xmlns:a16="http://schemas.microsoft.com/office/drawing/2014/main" id="{65A337F8-6D75-2DC3-CD48-46AF952E9250}"/>
                </a:ext>
              </a:extLst>
            </p:cNvPr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3" name="Google Shape;265;p2">
              <a:extLst>
                <a:ext uri="{FF2B5EF4-FFF2-40B4-BE49-F238E27FC236}">
                  <a16:creationId xmlns:a16="http://schemas.microsoft.com/office/drawing/2014/main" id="{453B3B93-AE0D-6DCE-E0E1-C9F6CADFE58A}"/>
                </a:ext>
              </a:extLst>
            </p:cNvPr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4" name="Google Shape;266;p2">
              <a:extLst>
                <a:ext uri="{FF2B5EF4-FFF2-40B4-BE49-F238E27FC236}">
                  <a16:creationId xmlns:a16="http://schemas.microsoft.com/office/drawing/2014/main" id="{223FFF22-302C-6183-7C0A-79D148417E6A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5" name="Google Shape;267;p2">
              <a:extLst>
                <a:ext uri="{FF2B5EF4-FFF2-40B4-BE49-F238E27FC236}">
                  <a16:creationId xmlns:a16="http://schemas.microsoft.com/office/drawing/2014/main" id="{EB270C6A-C5E2-838B-FF47-8070E8AB3191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6" name="Google Shape;268;p2">
              <a:extLst>
                <a:ext uri="{FF2B5EF4-FFF2-40B4-BE49-F238E27FC236}">
                  <a16:creationId xmlns:a16="http://schemas.microsoft.com/office/drawing/2014/main" id="{E5F68B5A-D7B1-15B7-0262-9160DAF77B78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7" name="Google Shape;269;p2">
              <a:extLst>
                <a:ext uri="{FF2B5EF4-FFF2-40B4-BE49-F238E27FC236}">
                  <a16:creationId xmlns:a16="http://schemas.microsoft.com/office/drawing/2014/main" id="{4E4FF5D7-2B9B-EB97-D087-AC638213B9B4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8" name="Google Shape;270;p2">
              <a:extLst>
                <a:ext uri="{FF2B5EF4-FFF2-40B4-BE49-F238E27FC236}">
                  <a16:creationId xmlns:a16="http://schemas.microsoft.com/office/drawing/2014/main" id="{242F5C89-B10F-79B0-E570-2460D93C47C3}"/>
                </a:ext>
              </a:extLst>
            </p:cNvPr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9" name="Google Shape;271;p2">
              <a:extLst>
                <a:ext uri="{FF2B5EF4-FFF2-40B4-BE49-F238E27FC236}">
                  <a16:creationId xmlns:a16="http://schemas.microsoft.com/office/drawing/2014/main" id="{0CBCEEA2-479A-FCBA-1591-16B538F22A51}"/>
                </a:ext>
              </a:extLst>
            </p:cNvPr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0" name="Google Shape;272;p2">
              <a:extLst>
                <a:ext uri="{FF2B5EF4-FFF2-40B4-BE49-F238E27FC236}">
                  <a16:creationId xmlns:a16="http://schemas.microsoft.com/office/drawing/2014/main" id="{878B4484-CEE6-B8A5-3A6A-1FC0351E3E70}"/>
                </a:ext>
              </a:extLst>
            </p:cNvPr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1" name="Google Shape;273;p2">
              <a:extLst>
                <a:ext uri="{FF2B5EF4-FFF2-40B4-BE49-F238E27FC236}">
                  <a16:creationId xmlns:a16="http://schemas.microsoft.com/office/drawing/2014/main" id="{EC07A061-D03D-7AA6-65D2-BCF318DA9D73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2" name="Google Shape;274;p2">
              <a:extLst>
                <a:ext uri="{FF2B5EF4-FFF2-40B4-BE49-F238E27FC236}">
                  <a16:creationId xmlns:a16="http://schemas.microsoft.com/office/drawing/2014/main" id="{02720AC9-EA49-5BC1-1CCA-3B4E81A620AB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3" name="Google Shape;275;p2">
              <a:extLst>
                <a:ext uri="{FF2B5EF4-FFF2-40B4-BE49-F238E27FC236}">
                  <a16:creationId xmlns:a16="http://schemas.microsoft.com/office/drawing/2014/main" id="{509E47ED-8B43-D0EB-CF04-28498F37E692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4" name="Google Shape;276;p2">
              <a:extLst>
                <a:ext uri="{FF2B5EF4-FFF2-40B4-BE49-F238E27FC236}">
                  <a16:creationId xmlns:a16="http://schemas.microsoft.com/office/drawing/2014/main" id="{56685DD2-6E3F-2F04-2927-E787137839A7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5" name="Google Shape;277;p2">
              <a:extLst>
                <a:ext uri="{FF2B5EF4-FFF2-40B4-BE49-F238E27FC236}">
                  <a16:creationId xmlns:a16="http://schemas.microsoft.com/office/drawing/2014/main" id="{F06ED31C-DF20-47FD-078B-2592D7E0E29C}"/>
                </a:ext>
              </a:extLst>
            </p:cNvPr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6" name="Google Shape;278;p2">
              <a:extLst>
                <a:ext uri="{FF2B5EF4-FFF2-40B4-BE49-F238E27FC236}">
                  <a16:creationId xmlns:a16="http://schemas.microsoft.com/office/drawing/2014/main" id="{BBEC53E5-8B3F-5DFA-799B-474C2C2FA413}"/>
                </a:ext>
              </a:extLst>
            </p:cNvPr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7" name="Google Shape;279;p2">
              <a:extLst>
                <a:ext uri="{FF2B5EF4-FFF2-40B4-BE49-F238E27FC236}">
                  <a16:creationId xmlns:a16="http://schemas.microsoft.com/office/drawing/2014/main" id="{1FE1D39D-AA62-EE1D-056C-9D8BC81D4DBF}"/>
                </a:ext>
              </a:extLst>
            </p:cNvPr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8" name="Google Shape;280;p2">
              <a:extLst>
                <a:ext uri="{FF2B5EF4-FFF2-40B4-BE49-F238E27FC236}">
                  <a16:creationId xmlns:a16="http://schemas.microsoft.com/office/drawing/2014/main" id="{70AF9177-D5B2-7798-D3E9-C2063BAB67C5}"/>
                </a:ext>
              </a:extLst>
            </p:cNvPr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9" name="Google Shape;281;p2">
              <a:extLst>
                <a:ext uri="{FF2B5EF4-FFF2-40B4-BE49-F238E27FC236}">
                  <a16:creationId xmlns:a16="http://schemas.microsoft.com/office/drawing/2014/main" id="{58E34E0D-35F9-7A2E-BC26-19FFC365F67B}"/>
                </a:ext>
              </a:extLst>
            </p:cNvPr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0" name="Google Shape;282;p2">
              <a:extLst>
                <a:ext uri="{FF2B5EF4-FFF2-40B4-BE49-F238E27FC236}">
                  <a16:creationId xmlns:a16="http://schemas.microsoft.com/office/drawing/2014/main" id="{4E3775BE-5436-E482-6C59-D0312CA542C9}"/>
                </a:ext>
              </a:extLst>
            </p:cNvPr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1" name="Google Shape;283;p2">
              <a:extLst>
                <a:ext uri="{FF2B5EF4-FFF2-40B4-BE49-F238E27FC236}">
                  <a16:creationId xmlns:a16="http://schemas.microsoft.com/office/drawing/2014/main" id="{632FC832-A5B9-D1EF-A121-53786B9D25E7}"/>
                </a:ext>
              </a:extLst>
            </p:cNvPr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2" name="Google Shape;284;p2">
              <a:extLst>
                <a:ext uri="{FF2B5EF4-FFF2-40B4-BE49-F238E27FC236}">
                  <a16:creationId xmlns:a16="http://schemas.microsoft.com/office/drawing/2014/main" id="{39AAE1C4-89DE-58B7-1C47-D22EF3A0AF2C}"/>
                </a:ext>
              </a:extLst>
            </p:cNvPr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3" name="Google Shape;285;p2">
              <a:extLst>
                <a:ext uri="{FF2B5EF4-FFF2-40B4-BE49-F238E27FC236}">
                  <a16:creationId xmlns:a16="http://schemas.microsoft.com/office/drawing/2014/main" id="{ACC21C47-4B48-82CF-C2D4-4D935577B751}"/>
                </a:ext>
              </a:extLst>
            </p:cNvPr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4" name="Google Shape;286;p2">
              <a:extLst>
                <a:ext uri="{FF2B5EF4-FFF2-40B4-BE49-F238E27FC236}">
                  <a16:creationId xmlns:a16="http://schemas.microsoft.com/office/drawing/2014/main" id="{8CFB3FE3-7827-2AFE-267B-E251910472F6}"/>
                </a:ext>
              </a:extLst>
            </p:cNvPr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5" name="Google Shape;287;p2">
              <a:extLst>
                <a:ext uri="{FF2B5EF4-FFF2-40B4-BE49-F238E27FC236}">
                  <a16:creationId xmlns:a16="http://schemas.microsoft.com/office/drawing/2014/main" id="{6D6E6D38-6E36-BF43-5D3D-EFE4FEA3612E}"/>
                </a:ext>
              </a:extLst>
            </p:cNvPr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6" name="Google Shape;288;p2">
              <a:extLst>
                <a:ext uri="{FF2B5EF4-FFF2-40B4-BE49-F238E27FC236}">
                  <a16:creationId xmlns:a16="http://schemas.microsoft.com/office/drawing/2014/main" id="{FEED8414-8D61-AFA1-2478-6AA45D129BD1}"/>
                </a:ext>
              </a:extLst>
            </p:cNvPr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7" name="Google Shape;289;p2">
              <a:extLst>
                <a:ext uri="{FF2B5EF4-FFF2-40B4-BE49-F238E27FC236}">
                  <a16:creationId xmlns:a16="http://schemas.microsoft.com/office/drawing/2014/main" id="{FBAFB24C-F25F-3E54-FF23-394CD1EECFA1}"/>
                </a:ext>
              </a:extLst>
            </p:cNvPr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8" name="Google Shape;290;p2">
              <a:extLst>
                <a:ext uri="{FF2B5EF4-FFF2-40B4-BE49-F238E27FC236}">
                  <a16:creationId xmlns:a16="http://schemas.microsoft.com/office/drawing/2014/main" id="{97A26F26-24CD-4F77-8015-BFA523735B10}"/>
                </a:ext>
              </a:extLst>
            </p:cNvPr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9" name="Google Shape;291;p2">
              <a:extLst>
                <a:ext uri="{FF2B5EF4-FFF2-40B4-BE49-F238E27FC236}">
                  <a16:creationId xmlns:a16="http://schemas.microsoft.com/office/drawing/2014/main" id="{FC1C8A46-1224-2629-BF96-03308F223EF2}"/>
                </a:ext>
              </a:extLst>
            </p:cNvPr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0" name="Google Shape;292;p2">
              <a:extLst>
                <a:ext uri="{FF2B5EF4-FFF2-40B4-BE49-F238E27FC236}">
                  <a16:creationId xmlns:a16="http://schemas.microsoft.com/office/drawing/2014/main" id="{A227A673-0014-78E4-D8B0-6075405B6758}"/>
                </a:ext>
              </a:extLst>
            </p:cNvPr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1" name="Google Shape;293;p2">
              <a:extLst>
                <a:ext uri="{FF2B5EF4-FFF2-40B4-BE49-F238E27FC236}">
                  <a16:creationId xmlns:a16="http://schemas.microsoft.com/office/drawing/2014/main" id="{837882A5-17D7-38DC-5B79-15C88E7E7C05}"/>
                </a:ext>
              </a:extLst>
            </p:cNvPr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2" name="Google Shape;294;p2">
              <a:extLst>
                <a:ext uri="{FF2B5EF4-FFF2-40B4-BE49-F238E27FC236}">
                  <a16:creationId xmlns:a16="http://schemas.microsoft.com/office/drawing/2014/main" id="{D8F5877D-310B-FB23-B275-63B5E0BFC42E}"/>
                </a:ext>
              </a:extLst>
            </p:cNvPr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3" name="Google Shape;295;p2">
              <a:extLst>
                <a:ext uri="{FF2B5EF4-FFF2-40B4-BE49-F238E27FC236}">
                  <a16:creationId xmlns:a16="http://schemas.microsoft.com/office/drawing/2014/main" id="{05A2BAEE-6C0D-2EED-94D6-34CF088C7EBC}"/>
                </a:ext>
              </a:extLst>
            </p:cNvPr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4" name="Google Shape;296;p2">
              <a:extLst>
                <a:ext uri="{FF2B5EF4-FFF2-40B4-BE49-F238E27FC236}">
                  <a16:creationId xmlns:a16="http://schemas.microsoft.com/office/drawing/2014/main" id="{0DC7435A-2A31-6FE0-E9E0-BDB6CE3EFA5A}"/>
                </a:ext>
              </a:extLst>
            </p:cNvPr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5" name="Google Shape;297;p2">
              <a:extLst>
                <a:ext uri="{FF2B5EF4-FFF2-40B4-BE49-F238E27FC236}">
                  <a16:creationId xmlns:a16="http://schemas.microsoft.com/office/drawing/2014/main" id="{5A038357-D697-1324-CC48-73B0CC46B6DF}"/>
                </a:ext>
              </a:extLst>
            </p:cNvPr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6" name="Google Shape;298;p2">
              <a:extLst>
                <a:ext uri="{FF2B5EF4-FFF2-40B4-BE49-F238E27FC236}">
                  <a16:creationId xmlns:a16="http://schemas.microsoft.com/office/drawing/2014/main" id="{27627AEA-06A4-9A23-ACCC-28EAC2614150}"/>
                </a:ext>
              </a:extLst>
            </p:cNvPr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7" name="Google Shape;299;p2">
              <a:extLst>
                <a:ext uri="{FF2B5EF4-FFF2-40B4-BE49-F238E27FC236}">
                  <a16:creationId xmlns:a16="http://schemas.microsoft.com/office/drawing/2014/main" id="{B0576D2B-B791-6791-74B6-64976CE8CB80}"/>
                </a:ext>
              </a:extLst>
            </p:cNvPr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8" name="Google Shape;300;p2">
              <a:extLst>
                <a:ext uri="{FF2B5EF4-FFF2-40B4-BE49-F238E27FC236}">
                  <a16:creationId xmlns:a16="http://schemas.microsoft.com/office/drawing/2014/main" id="{5CBA82B5-6DA5-35CC-9FD5-3FBB8A97F9D5}"/>
                </a:ext>
              </a:extLst>
            </p:cNvPr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9" name="Google Shape;301;p2">
              <a:extLst>
                <a:ext uri="{FF2B5EF4-FFF2-40B4-BE49-F238E27FC236}">
                  <a16:creationId xmlns:a16="http://schemas.microsoft.com/office/drawing/2014/main" id="{D4953F45-D5CC-8973-3824-1C5AB1968C38}"/>
                </a:ext>
              </a:extLst>
            </p:cNvPr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0" name="Google Shape;302;p2">
              <a:extLst>
                <a:ext uri="{FF2B5EF4-FFF2-40B4-BE49-F238E27FC236}">
                  <a16:creationId xmlns:a16="http://schemas.microsoft.com/office/drawing/2014/main" id="{A9E033A9-1772-4EF3-235A-606A2ABB1B1B}"/>
                </a:ext>
              </a:extLst>
            </p:cNvPr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1" name="Google Shape;303;p2">
              <a:extLst>
                <a:ext uri="{FF2B5EF4-FFF2-40B4-BE49-F238E27FC236}">
                  <a16:creationId xmlns:a16="http://schemas.microsoft.com/office/drawing/2014/main" id="{32F66FDB-4D85-71E2-E56E-3F94765163B2}"/>
                </a:ext>
              </a:extLst>
            </p:cNvPr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2" name="Google Shape;304;p2">
              <a:extLst>
                <a:ext uri="{FF2B5EF4-FFF2-40B4-BE49-F238E27FC236}">
                  <a16:creationId xmlns:a16="http://schemas.microsoft.com/office/drawing/2014/main" id="{51811FA4-4ADE-1D27-D53E-3D84490418EA}"/>
                </a:ext>
              </a:extLst>
            </p:cNvPr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3" name="Google Shape;305;p2">
              <a:extLst>
                <a:ext uri="{FF2B5EF4-FFF2-40B4-BE49-F238E27FC236}">
                  <a16:creationId xmlns:a16="http://schemas.microsoft.com/office/drawing/2014/main" id="{31F26FBC-69B2-3681-8DEA-CF2D548D84F1}"/>
                </a:ext>
              </a:extLst>
            </p:cNvPr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4" name="Google Shape;306;p2">
              <a:extLst>
                <a:ext uri="{FF2B5EF4-FFF2-40B4-BE49-F238E27FC236}">
                  <a16:creationId xmlns:a16="http://schemas.microsoft.com/office/drawing/2014/main" id="{628EF2E2-97D3-9231-6E17-43A366177305}"/>
                </a:ext>
              </a:extLst>
            </p:cNvPr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5" name="Google Shape;307;p2">
              <a:extLst>
                <a:ext uri="{FF2B5EF4-FFF2-40B4-BE49-F238E27FC236}">
                  <a16:creationId xmlns:a16="http://schemas.microsoft.com/office/drawing/2014/main" id="{0CE286CD-8016-6DB0-7FEB-890C811CC3C3}"/>
                </a:ext>
              </a:extLst>
            </p:cNvPr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6" name="Google Shape;308;p2">
              <a:extLst>
                <a:ext uri="{FF2B5EF4-FFF2-40B4-BE49-F238E27FC236}">
                  <a16:creationId xmlns:a16="http://schemas.microsoft.com/office/drawing/2014/main" id="{AAACE91C-4F57-CE98-32B5-2BB9061D4946}"/>
                </a:ext>
              </a:extLst>
            </p:cNvPr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7" name="Google Shape;309;p2">
              <a:extLst>
                <a:ext uri="{FF2B5EF4-FFF2-40B4-BE49-F238E27FC236}">
                  <a16:creationId xmlns:a16="http://schemas.microsoft.com/office/drawing/2014/main" id="{653AC2A8-09DB-62B0-0A24-2EA0EF55B346}"/>
                </a:ext>
              </a:extLst>
            </p:cNvPr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8" name="Google Shape;310;p2">
              <a:extLst>
                <a:ext uri="{FF2B5EF4-FFF2-40B4-BE49-F238E27FC236}">
                  <a16:creationId xmlns:a16="http://schemas.microsoft.com/office/drawing/2014/main" id="{15464DEE-4B9C-4532-C9BF-39722E345A43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9" name="Google Shape;311;p2">
              <a:extLst>
                <a:ext uri="{FF2B5EF4-FFF2-40B4-BE49-F238E27FC236}">
                  <a16:creationId xmlns:a16="http://schemas.microsoft.com/office/drawing/2014/main" id="{5C88C8D6-2E71-A73F-CD72-DFFC9A0F626B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0" name="Google Shape;312;p2">
              <a:extLst>
                <a:ext uri="{FF2B5EF4-FFF2-40B4-BE49-F238E27FC236}">
                  <a16:creationId xmlns:a16="http://schemas.microsoft.com/office/drawing/2014/main" id="{9EE1FB54-41D4-629E-6E01-BA3601AC64B0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1" name="Google Shape;313;p2">
              <a:extLst>
                <a:ext uri="{FF2B5EF4-FFF2-40B4-BE49-F238E27FC236}">
                  <a16:creationId xmlns:a16="http://schemas.microsoft.com/office/drawing/2014/main" id="{B46787C3-F6B7-ED4F-E146-2C06927C2CBC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2" name="Google Shape;314;p2">
              <a:extLst>
                <a:ext uri="{FF2B5EF4-FFF2-40B4-BE49-F238E27FC236}">
                  <a16:creationId xmlns:a16="http://schemas.microsoft.com/office/drawing/2014/main" id="{7ED382AD-C4C6-FBA6-E6E5-444388C3F27E}"/>
                </a:ext>
              </a:extLst>
            </p:cNvPr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3" name="Google Shape;315;p2">
              <a:extLst>
                <a:ext uri="{FF2B5EF4-FFF2-40B4-BE49-F238E27FC236}">
                  <a16:creationId xmlns:a16="http://schemas.microsoft.com/office/drawing/2014/main" id="{0BBCDABD-29C4-58BC-9546-EE38AF0C746F}"/>
                </a:ext>
              </a:extLst>
            </p:cNvPr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4" name="Google Shape;316;p2">
              <a:extLst>
                <a:ext uri="{FF2B5EF4-FFF2-40B4-BE49-F238E27FC236}">
                  <a16:creationId xmlns:a16="http://schemas.microsoft.com/office/drawing/2014/main" id="{32AA06CA-4E6F-2F87-CD50-D11A68347A7F}"/>
                </a:ext>
              </a:extLst>
            </p:cNvPr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5" name="Google Shape;317;p2">
              <a:extLst>
                <a:ext uri="{FF2B5EF4-FFF2-40B4-BE49-F238E27FC236}">
                  <a16:creationId xmlns:a16="http://schemas.microsoft.com/office/drawing/2014/main" id="{2A769C3E-809B-F9BE-001E-C3B6D247D6C7}"/>
                </a:ext>
              </a:extLst>
            </p:cNvPr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6" name="Google Shape;318;p2">
              <a:extLst>
                <a:ext uri="{FF2B5EF4-FFF2-40B4-BE49-F238E27FC236}">
                  <a16:creationId xmlns:a16="http://schemas.microsoft.com/office/drawing/2014/main" id="{71DA80CD-E5D6-84CC-6FBB-13A6B7F3C95C}"/>
                </a:ext>
              </a:extLst>
            </p:cNvPr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7" name="Google Shape;319;p2">
              <a:extLst>
                <a:ext uri="{FF2B5EF4-FFF2-40B4-BE49-F238E27FC236}">
                  <a16:creationId xmlns:a16="http://schemas.microsoft.com/office/drawing/2014/main" id="{EF3704DE-77C3-50DD-6D4A-1D9BA77809C9}"/>
                </a:ext>
              </a:extLst>
            </p:cNvPr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8" name="Google Shape;320;p2">
              <a:extLst>
                <a:ext uri="{FF2B5EF4-FFF2-40B4-BE49-F238E27FC236}">
                  <a16:creationId xmlns:a16="http://schemas.microsoft.com/office/drawing/2014/main" id="{C7A0170D-B58B-8166-64D2-C7BBAFE02D8F}"/>
                </a:ext>
              </a:extLst>
            </p:cNvPr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9" name="Google Shape;321;p2">
              <a:extLst>
                <a:ext uri="{FF2B5EF4-FFF2-40B4-BE49-F238E27FC236}">
                  <a16:creationId xmlns:a16="http://schemas.microsoft.com/office/drawing/2014/main" id="{60C1E1A6-A25C-21F0-9BAF-4FDABF9A88AE}"/>
                </a:ext>
              </a:extLst>
            </p:cNvPr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0" name="Google Shape;322;p2">
              <a:extLst>
                <a:ext uri="{FF2B5EF4-FFF2-40B4-BE49-F238E27FC236}">
                  <a16:creationId xmlns:a16="http://schemas.microsoft.com/office/drawing/2014/main" id="{DEC87E8F-59B6-4460-BABA-2BA1646297E2}"/>
                </a:ext>
              </a:extLst>
            </p:cNvPr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1" name="Google Shape;323;p2">
              <a:extLst>
                <a:ext uri="{FF2B5EF4-FFF2-40B4-BE49-F238E27FC236}">
                  <a16:creationId xmlns:a16="http://schemas.microsoft.com/office/drawing/2014/main" id="{1CD4D51B-254D-7BE9-F863-4B56EC0B7649}"/>
                </a:ext>
              </a:extLst>
            </p:cNvPr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2" name="Google Shape;324;p2">
              <a:extLst>
                <a:ext uri="{FF2B5EF4-FFF2-40B4-BE49-F238E27FC236}">
                  <a16:creationId xmlns:a16="http://schemas.microsoft.com/office/drawing/2014/main" id="{7EFFBE08-AB4B-B49E-B520-7C0745262F3D}"/>
                </a:ext>
              </a:extLst>
            </p:cNvPr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3" name="Google Shape;325;p2">
              <a:extLst>
                <a:ext uri="{FF2B5EF4-FFF2-40B4-BE49-F238E27FC236}">
                  <a16:creationId xmlns:a16="http://schemas.microsoft.com/office/drawing/2014/main" id="{8F7DA8B7-47BB-991D-FE12-EBB6CDAFD205}"/>
                </a:ext>
              </a:extLst>
            </p:cNvPr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4" name="Google Shape;326;p2">
              <a:extLst>
                <a:ext uri="{FF2B5EF4-FFF2-40B4-BE49-F238E27FC236}">
                  <a16:creationId xmlns:a16="http://schemas.microsoft.com/office/drawing/2014/main" id="{67F4EE10-4CE0-4F6C-C3C9-88A434392637}"/>
                </a:ext>
              </a:extLst>
            </p:cNvPr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5" name="Google Shape;327;p2">
              <a:extLst>
                <a:ext uri="{FF2B5EF4-FFF2-40B4-BE49-F238E27FC236}">
                  <a16:creationId xmlns:a16="http://schemas.microsoft.com/office/drawing/2014/main" id="{EF898331-689E-D463-8B82-355E5BD109B3}"/>
                </a:ext>
              </a:extLst>
            </p:cNvPr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6" name="Google Shape;328;p2">
              <a:extLst>
                <a:ext uri="{FF2B5EF4-FFF2-40B4-BE49-F238E27FC236}">
                  <a16:creationId xmlns:a16="http://schemas.microsoft.com/office/drawing/2014/main" id="{1F4DBE6C-08D1-50F5-F4B5-B1ACA6CE0B7D}"/>
                </a:ext>
              </a:extLst>
            </p:cNvPr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7" name="Google Shape;329;p2">
              <a:extLst>
                <a:ext uri="{FF2B5EF4-FFF2-40B4-BE49-F238E27FC236}">
                  <a16:creationId xmlns:a16="http://schemas.microsoft.com/office/drawing/2014/main" id="{27E77BDE-CF2F-4205-C8A8-3195910424A0}"/>
                </a:ext>
              </a:extLst>
            </p:cNvPr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8" name="Google Shape;330;p2">
              <a:extLst>
                <a:ext uri="{FF2B5EF4-FFF2-40B4-BE49-F238E27FC236}">
                  <a16:creationId xmlns:a16="http://schemas.microsoft.com/office/drawing/2014/main" id="{BCDA7AB4-D738-CD0B-7A62-9A07ADA89495}"/>
                </a:ext>
              </a:extLst>
            </p:cNvPr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9" name="Google Shape;331;p2">
              <a:extLst>
                <a:ext uri="{FF2B5EF4-FFF2-40B4-BE49-F238E27FC236}">
                  <a16:creationId xmlns:a16="http://schemas.microsoft.com/office/drawing/2014/main" id="{ECA21C1C-D5E4-2B73-B204-10B620825750}"/>
                </a:ext>
              </a:extLst>
            </p:cNvPr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0" name="Google Shape;332;p2">
              <a:extLst>
                <a:ext uri="{FF2B5EF4-FFF2-40B4-BE49-F238E27FC236}">
                  <a16:creationId xmlns:a16="http://schemas.microsoft.com/office/drawing/2014/main" id="{B083AF9A-CA68-8D03-1C5B-CECC46E1C8BD}"/>
                </a:ext>
              </a:extLst>
            </p:cNvPr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1" name="Google Shape;333;p2">
              <a:extLst>
                <a:ext uri="{FF2B5EF4-FFF2-40B4-BE49-F238E27FC236}">
                  <a16:creationId xmlns:a16="http://schemas.microsoft.com/office/drawing/2014/main" id="{1D1EED2E-FBC8-57CA-CE27-06647F60BDAC}"/>
                </a:ext>
              </a:extLst>
            </p:cNvPr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2" name="Google Shape;334;p2">
              <a:extLst>
                <a:ext uri="{FF2B5EF4-FFF2-40B4-BE49-F238E27FC236}">
                  <a16:creationId xmlns:a16="http://schemas.microsoft.com/office/drawing/2014/main" id="{D353C74E-C853-5C9D-E3C8-46557C0B953C}"/>
                </a:ext>
              </a:extLst>
            </p:cNvPr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3" name="Google Shape;335;p2">
              <a:extLst>
                <a:ext uri="{FF2B5EF4-FFF2-40B4-BE49-F238E27FC236}">
                  <a16:creationId xmlns:a16="http://schemas.microsoft.com/office/drawing/2014/main" id="{42EAC581-6DA8-387E-A83F-98142D7FBD31}"/>
                </a:ext>
              </a:extLst>
            </p:cNvPr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4" name="Google Shape;336;p2">
              <a:extLst>
                <a:ext uri="{FF2B5EF4-FFF2-40B4-BE49-F238E27FC236}">
                  <a16:creationId xmlns:a16="http://schemas.microsoft.com/office/drawing/2014/main" id="{ED2A17EE-9AF5-FC93-9FDD-920A20B1C5CF}"/>
                </a:ext>
              </a:extLst>
            </p:cNvPr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5" name="Google Shape;337;p2">
              <a:extLst>
                <a:ext uri="{FF2B5EF4-FFF2-40B4-BE49-F238E27FC236}">
                  <a16:creationId xmlns:a16="http://schemas.microsoft.com/office/drawing/2014/main" id="{DF6B4A32-BCC9-7D5F-B8EC-8DF30916FCF4}"/>
                </a:ext>
              </a:extLst>
            </p:cNvPr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6" name="Google Shape;338;p2">
              <a:extLst>
                <a:ext uri="{FF2B5EF4-FFF2-40B4-BE49-F238E27FC236}">
                  <a16:creationId xmlns:a16="http://schemas.microsoft.com/office/drawing/2014/main" id="{12029DDF-7CAC-2073-3EE7-7D2604D6A672}"/>
                </a:ext>
              </a:extLst>
            </p:cNvPr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7" name="Google Shape;339;p2">
              <a:extLst>
                <a:ext uri="{FF2B5EF4-FFF2-40B4-BE49-F238E27FC236}">
                  <a16:creationId xmlns:a16="http://schemas.microsoft.com/office/drawing/2014/main" id="{45653AA8-0455-7ED0-9EBC-5661CF4025A8}"/>
                </a:ext>
              </a:extLst>
            </p:cNvPr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8" name="Google Shape;340;p2">
              <a:extLst>
                <a:ext uri="{FF2B5EF4-FFF2-40B4-BE49-F238E27FC236}">
                  <a16:creationId xmlns:a16="http://schemas.microsoft.com/office/drawing/2014/main" id="{82AC758F-6F15-5C4C-40E4-B66F686BF0C1}"/>
                </a:ext>
              </a:extLst>
            </p:cNvPr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9" name="Google Shape;341;p2">
              <a:extLst>
                <a:ext uri="{FF2B5EF4-FFF2-40B4-BE49-F238E27FC236}">
                  <a16:creationId xmlns:a16="http://schemas.microsoft.com/office/drawing/2014/main" id="{A2638224-3925-319D-20F6-B65CCFB71379}"/>
                </a:ext>
              </a:extLst>
            </p:cNvPr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0" name="Google Shape;342;p2">
              <a:extLst>
                <a:ext uri="{FF2B5EF4-FFF2-40B4-BE49-F238E27FC236}">
                  <a16:creationId xmlns:a16="http://schemas.microsoft.com/office/drawing/2014/main" id="{3AB1A33B-AEF4-6237-5B48-95A5F8D47394}"/>
                </a:ext>
              </a:extLst>
            </p:cNvPr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1" name="Google Shape;343;p2">
              <a:extLst>
                <a:ext uri="{FF2B5EF4-FFF2-40B4-BE49-F238E27FC236}">
                  <a16:creationId xmlns:a16="http://schemas.microsoft.com/office/drawing/2014/main" id="{D15BD5EF-CD96-AA8F-9516-D219D8C622D4}"/>
                </a:ext>
              </a:extLst>
            </p:cNvPr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2" name="Google Shape;344;p2">
              <a:extLst>
                <a:ext uri="{FF2B5EF4-FFF2-40B4-BE49-F238E27FC236}">
                  <a16:creationId xmlns:a16="http://schemas.microsoft.com/office/drawing/2014/main" id="{720E8A06-CE14-A6E5-B957-56CA9968CAA2}"/>
                </a:ext>
              </a:extLst>
            </p:cNvPr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3" name="Google Shape;345;p2">
              <a:extLst>
                <a:ext uri="{FF2B5EF4-FFF2-40B4-BE49-F238E27FC236}">
                  <a16:creationId xmlns:a16="http://schemas.microsoft.com/office/drawing/2014/main" id="{61412F39-9445-FD77-6B05-3C3350392FA4}"/>
                </a:ext>
              </a:extLst>
            </p:cNvPr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4" name="Google Shape;346;p2">
              <a:extLst>
                <a:ext uri="{FF2B5EF4-FFF2-40B4-BE49-F238E27FC236}">
                  <a16:creationId xmlns:a16="http://schemas.microsoft.com/office/drawing/2014/main" id="{88DBDDB8-F21E-C248-BE78-704B419A9797}"/>
                </a:ext>
              </a:extLst>
            </p:cNvPr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5" name="Google Shape;347;p2">
              <a:extLst>
                <a:ext uri="{FF2B5EF4-FFF2-40B4-BE49-F238E27FC236}">
                  <a16:creationId xmlns:a16="http://schemas.microsoft.com/office/drawing/2014/main" id="{621C8201-482B-B5F6-D5E3-FB2C86F3A1F4}"/>
                </a:ext>
              </a:extLst>
            </p:cNvPr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6" name="Google Shape;348;p2">
              <a:extLst>
                <a:ext uri="{FF2B5EF4-FFF2-40B4-BE49-F238E27FC236}">
                  <a16:creationId xmlns:a16="http://schemas.microsoft.com/office/drawing/2014/main" id="{4D91D035-A539-DBB3-D2F7-7A8A15E075C4}"/>
                </a:ext>
              </a:extLst>
            </p:cNvPr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7" name="Google Shape;349;p2">
              <a:extLst>
                <a:ext uri="{FF2B5EF4-FFF2-40B4-BE49-F238E27FC236}">
                  <a16:creationId xmlns:a16="http://schemas.microsoft.com/office/drawing/2014/main" id="{B5BDC3F4-1F35-0142-13E3-9AFF5FDA9ECE}"/>
                </a:ext>
              </a:extLst>
            </p:cNvPr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8" name="Google Shape;350;p2">
              <a:extLst>
                <a:ext uri="{FF2B5EF4-FFF2-40B4-BE49-F238E27FC236}">
                  <a16:creationId xmlns:a16="http://schemas.microsoft.com/office/drawing/2014/main" id="{865784EF-FFB8-7A45-EFCC-4223C3EECA1D}"/>
                </a:ext>
              </a:extLst>
            </p:cNvPr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9" name="Google Shape;351;p2">
              <a:extLst>
                <a:ext uri="{FF2B5EF4-FFF2-40B4-BE49-F238E27FC236}">
                  <a16:creationId xmlns:a16="http://schemas.microsoft.com/office/drawing/2014/main" id="{7E2921DD-FED2-1DC3-4CA4-6CA80554A440}"/>
                </a:ext>
              </a:extLst>
            </p:cNvPr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0" name="Google Shape;352;p2">
              <a:extLst>
                <a:ext uri="{FF2B5EF4-FFF2-40B4-BE49-F238E27FC236}">
                  <a16:creationId xmlns:a16="http://schemas.microsoft.com/office/drawing/2014/main" id="{3A75624D-357B-821D-D7E9-CBD3509E128F}"/>
                </a:ext>
              </a:extLst>
            </p:cNvPr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1" name="Google Shape;353;p2">
              <a:extLst>
                <a:ext uri="{FF2B5EF4-FFF2-40B4-BE49-F238E27FC236}">
                  <a16:creationId xmlns:a16="http://schemas.microsoft.com/office/drawing/2014/main" id="{436160A1-23ED-C6E8-9CCB-28BE6748D332}"/>
                </a:ext>
              </a:extLst>
            </p:cNvPr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2" name="Google Shape;354;p2">
              <a:extLst>
                <a:ext uri="{FF2B5EF4-FFF2-40B4-BE49-F238E27FC236}">
                  <a16:creationId xmlns:a16="http://schemas.microsoft.com/office/drawing/2014/main" id="{3A682952-061C-67DA-EEE0-4F022CD99BB2}"/>
                </a:ext>
              </a:extLst>
            </p:cNvPr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3" name="Google Shape;355;p2">
              <a:extLst>
                <a:ext uri="{FF2B5EF4-FFF2-40B4-BE49-F238E27FC236}">
                  <a16:creationId xmlns:a16="http://schemas.microsoft.com/office/drawing/2014/main" id="{699257DB-F66A-098B-D3F0-2FB7061F6543}"/>
                </a:ext>
              </a:extLst>
            </p:cNvPr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74" name="Google Shape;356;p2">
            <a:extLst>
              <a:ext uri="{FF2B5EF4-FFF2-40B4-BE49-F238E27FC236}">
                <a16:creationId xmlns:a16="http://schemas.microsoft.com/office/drawing/2014/main" id="{CB76E9DB-D4CE-141F-1BAB-4A85AC279906}"/>
              </a:ext>
            </a:extLst>
          </p:cNvPr>
          <p:cNvGrpSpPr/>
          <p:nvPr/>
        </p:nvGrpSpPr>
        <p:grpSpPr>
          <a:xfrm>
            <a:off x="20498814" y="1804556"/>
            <a:ext cx="4125984" cy="3320123"/>
            <a:chOff x="-312109" y="15146878"/>
            <a:chExt cx="3094541" cy="3320123"/>
          </a:xfrm>
        </p:grpSpPr>
        <p:sp>
          <p:nvSpPr>
            <p:cNvPr id="4575" name="Google Shape;357;p2">
              <a:extLst>
                <a:ext uri="{FF2B5EF4-FFF2-40B4-BE49-F238E27FC236}">
                  <a16:creationId xmlns:a16="http://schemas.microsoft.com/office/drawing/2014/main" id="{8BEEC19A-F7E0-3F02-1BE8-CD659B1BDCE8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6" name="Google Shape;358;p2">
              <a:extLst>
                <a:ext uri="{FF2B5EF4-FFF2-40B4-BE49-F238E27FC236}">
                  <a16:creationId xmlns:a16="http://schemas.microsoft.com/office/drawing/2014/main" id="{1D70E251-E3F3-3707-5A97-B1D0A404F39F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7" name="Google Shape;359;p2">
              <a:extLst>
                <a:ext uri="{FF2B5EF4-FFF2-40B4-BE49-F238E27FC236}">
                  <a16:creationId xmlns:a16="http://schemas.microsoft.com/office/drawing/2014/main" id="{BB070719-197C-2159-6163-08963037B2AF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8" name="Google Shape;360;p2">
              <a:extLst>
                <a:ext uri="{FF2B5EF4-FFF2-40B4-BE49-F238E27FC236}">
                  <a16:creationId xmlns:a16="http://schemas.microsoft.com/office/drawing/2014/main" id="{8598EB17-AF43-4FA6-1549-B5F27ABCCAD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9" name="Google Shape;361;p2">
              <a:extLst>
                <a:ext uri="{FF2B5EF4-FFF2-40B4-BE49-F238E27FC236}">
                  <a16:creationId xmlns:a16="http://schemas.microsoft.com/office/drawing/2014/main" id="{8D5DC48D-4CC9-44F1-4E34-4B3BD2028283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0" name="Google Shape;362;p2">
              <a:extLst>
                <a:ext uri="{FF2B5EF4-FFF2-40B4-BE49-F238E27FC236}">
                  <a16:creationId xmlns:a16="http://schemas.microsoft.com/office/drawing/2014/main" id="{61ECBD7C-C543-2513-93E1-72455B890D27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1" name="Google Shape;363;p2">
              <a:extLst>
                <a:ext uri="{FF2B5EF4-FFF2-40B4-BE49-F238E27FC236}">
                  <a16:creationId xmlns:a16="http://schemas.microsoft.com/office/drawing/2014/main" id="{522DFD28-56A6-921F-F0CF-32CF1D0925C6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2" name="Google Shape;364;p2">
              <a:extLst>
                <a:ext uri="{FF2B5EF4-FFF2-40B4-BE49-F238E27FC236}">
                  <a16:creationId xmlns:a16="http://schemas.microsoft.com/office/drawing/2014/main" id="{31EB54AB-F65D-367B-CE7A-E566ED729B4B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3" name="Google Shape;365;p2">
              <a:extLst>
                <a:ext uri="{FF2B5EF4-FFF2-40B4-BE49-F238E27FC236}">
                  <a16:creationId xmlns:a16="http://schemas.microsoft.com/office/drawing/2014/main" id="{11A05A79-1B01-4363-C36B-37D45A9D476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4" name="Google Shape;366;p2">
              <a:extLst>
                <a:ext uri="{FF2B5EF4-FFF2-40B4-BE49-F238E27FC236}">
                  <a16:creationId xmlns:a16="http://schemas.microsoft.com/office/drawing/2014/main" id="{79C32028-047C-E3CF-C117-85FAFA5C8AF2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5" name="Google Shape;367;p2">
              <a:extLst>
                <a:ext uri="{FF2B5EF4-FFF2-40B4-BE49-F238E27FC236}">
                  <a16:creationId xmlns:a16="http://schemas.microsoft.com/office/drawing/2014/main" id="{FE30387E-8BD5-0402-0871-CA2A5A29E07C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6" name="Google Shape;368;p2">
              <a:extLst>
                <a:ext uri="{FF2B5EF4-FFF2-40B4-BE49-F238E27FC236}">
                  <a16:creationId xmlns:a16="http://schemas.microsoft.com/office/drawing/2014/main" id="{877151F7-2C30-C6F3-53B5-96EFC196623D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7" name="Google Shape;369;p2">
              <a:extLst>
                <a:ext uri="{FF2B5EF4-FFF2-40B4-BE49-F238E27FC236}">
                  <a16:creationId xmlns:a16="http://schemas.microsoft.com/office/drawing/2014/main" id="{4A9A8AEA-1E52-9C5E-6697-01CCAF734A8A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8" name="Google Shape;370;p2">
              <a:extLst>
                <a:ext uri="{FF2B5EF4-FFF2-40B4-BE49-F238E27FC236}">
                  <a16:creationId xmlns:a16="http://schemas.microsoft.com/office/drawing/2014/main" id="{B135EAF5-6130-63E4-A392-5E06C9A061C6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9" name="Google Shape;371;p2">
              <a:extLst>
                <a:ext uri="{FF2B5EF4-FFF2-40B4-BE49-F238E27FC236}">
                  <a16:creationId xmlns:a16="http://schemas.microsoft.com/office/drawing/2014/main" id="{D1C44642-A237-A2FA-1D8C-7A99A152DE9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0" name="Google Shape;372;p2">
              <a:extLst>
                <a:ext uri="{FF2B5EF4-FFF2-40B4-BE49-F238E27FC236}">
                  <a16:creationId xmlns:a16="http://schemas.microsoft.com/office/drawing/2014/main" id="{641409EC-954B-4F7D-5967-63F084CE8FA5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1" name="Google Shape;373;p2">
              <a:extLst>
                <a:ext uri="{FF2B5EF4-FFF2-40B4-BE49-F238E27FC236}">
                  <a16:creationId xmlns:a16="http://schemas.microsoft.com/office/drawing/2014/main" id="{0B8F20CE-58E4-CA08-1DC9-897629C1316C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2" name="Google Shape;374;p2">
              <a:extLst>
                <a:ext uri="{FF2B5EF4-FFF2-40B4-BE49-F238E27FC236}">
                  <a16:creationId xmlns:a16="http://schemas.microsoft.com/office/drawing/2014/main" id="{5700C7A8-7F43-3605-ADCD-34E9B1F1ACDB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3" name="Google Shape;375;p2">
              <a:extLst>
                <a:ext uri="{FF2B5EF4-FFF2-40B4-BE49-F238E27FC236}">
                  <a16:creationId xmlns:a16="http://schemas.microsoft.com/office/drawing/2014/main" id="{5582B853-44AD-4451-DA76-8112A5C338CF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4" name="Google Shape;376;p2">
              <a:extLst>
                <a:ext uri="{FF2B5EF4-FFF2-40B4-BE49-F238E27FC236}">
                  <a16:creationId xmlns:a16="http://schemas.microsoft.com/office/drawing/2014/main" id="{0F5F75A2-A017-A0CE-CC9C-BB9FA4D9B923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5" name="Google Shape;377;p2">
              <a:extLst>
                <a:ext uri="{FF2B5EF4-FFF2-40B4-BE49-F238E27FC236}">
                  <a16:creationId xmlns:a16="http://schemas.microsoft.com/office/drawing/2014/main" id="{C8C53F3B-1869-9039-B7C3-13EDBDB03D6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6" name="Google Shape;378;p2">
              <a:extLst>
                <a:ext uri="{FF2B5EF4-FFF2-40B4-BE49-F238E27FC236}">
                  <a16:creationId xmlns:a16="http://schemas.microsoft.com/office/drawing/2014/main" id="{48D7FAE1-3B85-C453-7432-547FF5ABCE29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7" name="Google Shape;379;p2">
              <a:extLst>
                <a:ext uri="{FF2B5EF4-FFF2-40B4-BE49-F238E27FC236}">
                  <a16:creationId xmlns:a16="http://schemas.microsoft.com/office/drawing/2014/main" id="{AA13C37D-797D-A8F5-B614-CD342DEC354C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8" name="Google Shape;380;p2">
              <a:extLst>
                <a:ext uri="{FF2B5EF4-FFF2-40B4-BE49-F238E27FC236}">
                  <a16:creationId xmlns:a16="http://schemas.microsoft.com/office/drawing/2014/main" id="{0913D9F1-3DA0-B434-BE46-D02AFE949ACB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9" name="Google Shape;381;p2">
              <a:extLst>
                <a:ext uri="{FF2B5EF4-FFF2-40B4-BE49-F238E27FC236}">
                  <a16:creationId xmlns:a16="http://schemas.microsoft.com/office/drawing/2014/main" id="{A085CB35-64E0-1D75-2D6A-DA3A189DEE02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0" name="Google Shape;382;p2">
              <a:extLst>
                <a:ext uri="{FF2B5EF4-FFF2-40B4-BE49-F238E27FC236}">
                  <a16:creationId xmlns:a16="http://schemas.microsoft.com/office/drawing/2014/main" id="{7219CAB8-EC1A-220E-BD72-33B05304CC5B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1" name="Google Shape;383;p2">
              <a:extLst>
                <a:ext uri="{FF2B5EF4-FFF2-40B4-BE49-F238E27FC236}">
                  <a16:creationId xmlns:a16="http://schemas.microsoft.com/office/drawing/2014/main" id="{76EEBCA2-6515-6845-3EA1-66A3D0351BBA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2" name="Google Shape;384;p2">
              <a:extLst>
                <a:ext uri="{FF2B5EF4-FFF2-40B4-BE49-F238E27FC236}">
                  <a16:creationId xmlns:a16="http://schemas.microsoft.com/office/drawing/2014/main" id="{4A677A5B-BB43-88E3-970E-3DD41E446122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3" name="Google Shape;385;p2">
              <a:extLst>
                <a:ext uri="{FF2B5EF4-FFF2-40B4-BE49-F238E27FC236}">
                  <a16:creationId xmlns:a16="http://schemas.microsoft.com/office/drawing/2014/main" id="{A871C7C6-6689-C8CC-7F66-9D69E2911404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4" name="Google Shape;386;p2">
              <a:extLst>
                <a:ext uri="{FF2B5EF4-FFF2-40B4-BE49-F238E27FC236}">
                  <a16:creationId xmlns:a16="http://schemas.microsoft.com/office/drawing/2014/main" id="{F1374250-E3E5-05C7-BF49-FA2C6A1490BE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5" name="Google Shape;387;p2">
              <a:extLst>
                <a:ext uri="{FF2B5EF4-FFF2-40B4-BE49-F238E27FC236}">
                  <a16:creationId xmlns:a16="http://schemas.microsoft.com/office/drawing/2014/main" id="{5A51AFD2-AF9F-8583-D3AA-9F6F7893118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6" name="Google Shape;388;p2">
              <a:extLst>
                <a:ext uri="{FF2B5EF4-FFF2-40B4-BE49-F238E27FC236}">
                  <a16:creationId xmlns:a16="http://schemas.microsoft.com/office/drawing/2014/main" id="{FF3A55CD-F659-4F76-5425-D2DC8514BD81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7" name="Google Shape;389;p2">
              <a:extLst>
                <a:ext uri="{FF2B5EF4-FFF2-40B4-BE49-F238E27FC236}">
                  <a16:creationId xmlns:a16="http://schemas.microsoft.com/office/drawing/2014/main" id="{31C68FA6-32FC-0E7A-EF37-D93235D4614F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8" name="Google Shape;390;p2">
              <a:extLst>
                <a:ext uri="{FF2B5EF4-FFF2-40B4-BE49-F238E27FC236}">
                  <a16:creationId xmlns:a16="http://schemas.microsoft.com/office/drawing/2014/main" id="{0E7E80B0-F265-43EE-8800-FF680F8ED576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9" name="Google Shape;391;p2">
              <a:extLst>
                <a:ext uri="{FF2B5EF4-FFF2-40B4-BE49-F238E27FC236}">
                  <a16:creationId xmlns:a16="http://schemas.microsoft.com/office/drawing/2014/main" id="{A9AD22BC-6B14-6B0C-8EFF-5234D7522275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0" name="Google Shape;392;p2">
              <a:extLst>
                <a:ext uri="{FF2B5EF4-FFF2-40B4-BE49-F238E27FC236}">
                  <a16:creationId xmlns:a16="http://schemas.microsoft.com/office/drawing/2014/main" id="{CC49F560-91B6-152E-09B0-D94425A29353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1" name="Google Shape;393;p2">
              <a:extLst>
                <a:ext uri="{FF2B5EF4-FFF2-40B4-BE49-F238E27FC236}">
                  <a16:creationId xmlns:a16="http://schemas.microsoft.com/office/drawing/2014/main" id="{080BBB29-3E2F-6DE5-E683-4669D25B258B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2" name="Google Shape;394;p2">
              <a:extLst>
                <a:ext uri="{FF2B5EF4-FFF2-40B4-BE49-F238E27FC236}">
                  <a16:creationId xmlns:a16="http://schemas.microsoft.com/office/drawing/2014/main" id="{686D5BB4-E05A-DEC0-F4A8-F4A9CF80BFD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3" name="Google Shape;395;p2">
              <a:extLst>
                <a:ext uri="{FF2B5EF4-FFF2-40B4-BE49-F238E27FC236}">
                  <a16:creationId xmlns:a16="http://schemas.microsoft.com/office/drawing/2014/main" id="{DB96A038-5324-10D8-5DD5-642E3B590558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4" name="Google Shape;396;p2">
              <a:extLst>
                <a:ext uri="{FF2B5EF4-FFF2-40B4-BE49-F238E27FC236}">
                  <a16:creationId xmlns:a16="http://schemas.microsoft.com/office/drawing/2014/main" id="{60AACF5F-83D2-B78F-4CA0-9513920EFB1B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5" name="Google Shape;397;p2">
              <a:extLst>
                <a:ext uri="{FF2B5EF4-FFF2-40B4-BE49-F238E27FC236}">
                  <a16:creationId xmlns:a16="http://schemas.microsoft.com/office/drawing/2014/main" id="{C9E6BF53-3D49-37D1-B05F-D31B8095DC0A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6" name="Google Shape;398;p2">
              <a:extLst>
                <a:ext uri="{FF2B5EF4-FFF2-40B4-BE49-F238E27FC236}">
                  <a16:creationId xmlns:a16="http://schemas.microsoft.com/office/drawing/2014/main" id="{F2CCD19F-1A40-4B42-4F58-3E4536E11B64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7" name="Google Shape;399;p2">
              <a:extLst>
                <a:ext uri="{FF2B5EF4-FFF2-40B4-BE49-F238E27FC236}">
                  <a16:creationId xmlns:a16="http://schemas.microsoft.com/office/drawing/2014/main" id="{442C6C63-5D14-A577-8A50-D013E139CE1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8" name="Google Shape;400;p2">
              <a:extLst>
                <a:ext uri="{FF2B5EF4-FFF2-40B4-BE49-F238E27FC236}">
                  <a16:creationId xmlns:a16="http://schemas.microsoft.com/office/drawing/2014/main" id="{374498E7-57E0-C0FB-69D5-DA2462DEB248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9" name="Google Shape;401;p2">
              <a:extLst>
                <a:ext uri="{FF2B5EF4-FFF2-40B4-BE49-F238E27FC236}">
                  <a16:creationId xmlns:a16="http://schemas.microsoft.com/office/drawing/2014/main" id="{717CA720-ED0C-20CA-2471-AFEC53EE8DE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0" name="Google Shape;402;p2">
              <a:extLst>
                <a:ext uri="{FF2B5EF4-FFF2-40B4-BE49-F238E27FC236}">
                  <a16:creationId xmlns:a16="http://schemas.microsoft.com/office/drawing/2014/main" id="{1C6BCF53-4146-09AA-8545-03F4DCF0E264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1" name="Google Shape;403;p2">
              <a:extLst>
                <a:ext uri="{FF2B5EF4-FFF2-40B4-BE49-F238E27FC236}">
                  <a16:creationId xmlns:a16="http://schemas.microsoft.com/office/drawing/2014/main" id="{EEC3AAE8-84F6-0377-895E-B4A9CB674AEE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2" name="Google Shape;404;p2">
              <a:extLst>
                <a:ext uri="{FF2B5EF4-FFF2-40B4-BE49-F238E27FC236}">
                  <a16:creationId xmlns:a16="http://schemas.microsoft.com/office/drawing/2014/main" id="{8D9FC8E1-0E7C-C817-77C9-49D24AB04096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3" name="Google Shape;405;p2">
              <a:extLst>
                <a:ext uri="{FF2B5EF4-FFF2-40B4-BE49-F238E27FC236}">
                  <a16:creationId xmlns:a16="http://schemas.microsoft.com/office/drawing/2014/main" id="{4B7AD3F6-06AF-5F65-31FC-F053B29E6341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4" name="Google Shape;406;p2">
              <a:extLst>
                <a:ext uri="{FF2B5EF4-FFF2-40B4-BE49-F238E27FC236}">
                  <a16:creationId xmlns:a16="http://schemas.microsoft.com/office/drawing/2014/main" id="{D7F5823A-41E8-8299-ADF9-64C8F6DB924A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5" name="Google Shape;407;p2">
              <a:extLst>
                <a:ext uri="{FF2B5EF4-FFF2-40B4-BE49-F238E27FC236}">
                  <a16:creationId xmlns:a16="http://schemas.microsoft.com/office/drawing/2014/main" id="{7D653F2E-73B7-48A7-4363-92612798528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6" name="Google Shape;408;p2">
              <a:extLst>
                <a:ext uri="{FF2B5EF4-FFF2-40B4-BE49-F238E27FC236}">
                  <a16:creationId xmlns:a16="http://schemas.microsoft.com/office/drawing/2014/main" id="{8589ADE4-BA11-1DB3-211A-B20863F8EC8A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7" name="Google Shape;409;p2">
              <a:extLst>
                <a:ext uri="{FF2B5EF4-FFF2-40B4-BE49-F238E27FC236}">
                  <a16:creationId xmlns:a16="http://schemas.microsoft.com/office/drawing/2014/main" id="{0F1D83B3-4C0B-8709-2D7C-72A97B2ED72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8" name="Google Shape;410;p2">
              <a:extLst>
                <a:ext uri="{FF2B5EF4-FFF2-40B4-BE49-F238E27FC236}">
                  <a16:creationId xmlns:a16="http://schemas.microsoft.com/office/drawing/2014/main" id="{E313135D-509D-1AD9-F410-8DB2FCBD8E4C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9" name="Google Shape;411;p2">
              <a:extLst>
                <a:ext uri="{FF2B5EF4-FFF2-40B4-BE49-F238E27FC236}">
                  <a16:creationId xmlns:a16="http://schemas.microsoft.com/office/drawing/2014/main" id="{626A48B8-49E1-49F5-8E1A-4B59F56C0CD7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0" name="Google Shape;412;p2">
              <a:extLst>
                <a:ext uri="{FF2B5EF4-FFF2-40B4-BE49-F238E27FC236}">
                  <a16:creationId xmlns:a16="http://schemas.microsoft.com/office/drawing/2014/main" id="{05DFB0AD-E839-B494-B14E-E6D9CD46CD1E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1" name="Google Shape;413;p2">
              <a:extLst>
                <a:ext uri="{FF2B5EF4-FFF2-40B4-BE49-F238E27FC236}">
                  <a16:creationId xmlns:a16="http://schemas.microsoft.com/office/drawing/2014/main" id="{8CD3298B-2CE3-B1D3-8B1C-80D5917B2C70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2" name="Google Shape;414;p2">
              <a:extLst>
                <a:ext uri="{FF2B5EF4-FFF2-40B4-BE49-F238E27FC236}">
                  <a16:creationId xmlns:a16="http://schemas.microsoft.com/office/drawing/2014/main" id="{5BA5DFD6-5689-3EDF-0812-498B9BF7124F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3" name="Google Shape;415;p2">
              <a:extLst>
                <a:ext uri="{FF2B5EF4-FFF2-40B4-BE49-F238E27FC236}">
                  <a16:creationId xmlns:a16="http://schemas.microsoft.com/office/drawing/2014/main" id="{89C81C0A-C57F-9EA0-6ABC-A7E1644443A9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4" name="Google Shape;416;p2">
              <a:extLst>
                <a:ext uri="{FF2B5EF4-FFF2-40B4-BE49-F238E27FC236}">
                  <a16:creationId xmlns:a16="http://schemas.microsoft.com/office/drawing/2014/main" id="{24769B86-C076-8CA9-92D6-78B8E4619B38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5" name="Google Shape;417;p2">
              <a:extLst>
                <a:ext uri="{FF2B5EF4-FFF2-40B4-BE49-F238E27FC236}">
                  <a16:creationId xmlns:a16="http://schemas.microsoft.com/office/drawing/2014/main" id="{C5A10DE3-119B-29CD-508C-6C0C544E4B7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6" name="Google Shape;418;p2">
              <a:extLst>
                <a:ext uri="{FF2B5EF4-FFF2-40B4-BE49-F238E27FC236}">
                  <a16:creationId xmlns:a16="http://schemas.microsoft.com/office/drawing/2014/main" id="{74E59B4E-98BC-2C0C-409C-1597D0126B09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7" name="Google Shape;419;p2">
              <a:extLst>
                <a:ext uri="{FF2B5EF4-FFF2-40B4-BE49-F238E27FC236}">
                  <a16:creationId xmlns:a16="http://schemas.microsoft.com/office/drawing/2014/main" id="{3B4F1E80-0344-86EA-6681-B29EBB283F34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8" name="Google Shape;420;p2">
              <a:extLst>
                <a:ext uri="{FF2B5EF4-FFF2-40B4-BE49-F238E27FC236}">
                  <a16:creationId xmlns:a16="http://schemas.microsoft.com/office/drawing/2014/main" id="{A22C9039-62CA-E4B4-EC7A-3DA4F15028A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9" name="Google Shape;421;p2">
              <a:extLst>
                <a:ext uri="{FF2B5EF4-FFF2-40B4-BE49-F238E27FC236}">
                  <a16:creationId xmlns:a16="http://schemas.microsoft.com/office/drawing/2014/main" id="{FF8D68C9-809F-11CE-DC42-E097AFF31F82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0" name="Google Shape;422;p2">
              <a:extLst>
                <a:ext uri="{FF2B5EF4-FFF2-40B4-BE49-F238E27FC236}">
                  <a16:creationId xmlns:a16="http://schemas.microsoft.com/office/drawing/2014/main" id="{EFBBD413-AEA8-4449-0A0B-8A4A2F025BD1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1" name="Google Shape;423;p2">
              <a:extLst>
                <a:ext uri="{FF2B5EF4-FFF2-40B4-BE49-F238E27FC236}">
                  <a16:creationId xmlns:a16="http://schemas.microsoft.com/office/drawing/2014/main" id="{71992DE0-2210-0396-B92D-151F129044F8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2" name="Google Shape;424;p2">
              <a:extLst>
                <a:ext uri="{FF2B5EF4-FFF2-40B4-BE49-F238E27FC236}">
                  <a16:creationId xmlns:a16="http://schemas.microsoft.com/office/drawing/2014/main" id="{BD0FB037-DEC1-6C5C-30B4-18B212BEEBA0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3" name="Google Shape;425;p2">
              <a:extLst>
                <a:ext uri="{FF2B5EF4-FFF2-40B4-BE49-F238E27FC236}">
                  <a16:creationId xmlns:a16="http://schemas.microsoft.com/office/drawing/2014/main" id="{B3A87147-C4DE-202B-A7C9-28E147EDE1F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4" name="Google Shape;426;p2">
              <a:extLst>
                <a:ext uri="{FF2B5EF4-FFF2-40B4-BE49-F238E27FC236}">
                  <a16:creationId xmlns:a16="http://schemas.microsoft.com/office/drawing/2014/main" id="{76CDF886-7862-5F00-A5EE-FD99D215681B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5" name="Google Shape;427;p2">
              <a:extLst>
                <a:ext uri="{FF2B5EF4-FFF2-40B4-BE49-F238E27FC236}">
                  <a16:creationId xmlns:a16="http://schemas.microsoft.com/office/drawing/2014/main" id="{51F71B0A-F667-FB8E-291C-C52677352076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6" name="Google Shape;428;p2">
              <a:extLst>
                <a:ext uri="{FF2B5EF4-FFF2-40B4-BE49-F238E27FC236}">
                  <a16:creationId xmlns:a16="http://schemas.microsoft.com/office/drawing/2014/main" id="{7D6AF340-1FB8-6F6C-DE01-670B12B63347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7" name="Google Shape;429;p2">
              <a:extLst>
                <a:ext uri="{FF2B5EF4-FFF2-40B4-BE49-F238E27FC236}">
                  <a16:creationId xmlns:a16="http://schemas.microsoft.com/office/drawing/2014/main" id="{9E8AF4FE-8DA6-AB9D-0B46-7ED1BA1FADEA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8" name="Google Shape;430;p2">
              <a:extLst>
                <a:ext uri="{FF2B5EF4-FFF2-40B4-BE49-F238E27FC236}">
                  <a16:creationId xmlns:a16="http://schemas.microsoft.com/office/drawing/2014/main" id="{82FB25AA-6BB6-DD0C-DA82-36FFF159BD1E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9" name="Google Shape;431;p2">
              <a:extLst>
                <a:ext uri="{FF2B5EF4-FFF2-40B4-BE49-F238E27FC236}">
                  <a16:creationId xmlns:a16="http://schemas.microsoft.com/office/drawing/2014/main" id="{07B69AE0-3298-5955-167D-33289A728B4A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0" name="Google Shape;432;p2">
              <a:extLst>
                <a:ext uri="{FF2B5EF4-FFF2-40B4-BE49-F238E27FC236}">
                  <a16:creationId xmlns:a16="http://schemas.microsoft.com/office/drawing/2014/main" id="{310EC3A4-E46F-A01C-AC2F-9E6A0742E836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1" name="Google Shape;433;p2">
              <a:extLst>
                <a:ext uri="{FF2B5EF4-FFF2-40B4-BE49-F238E27FC236}">
                  <a16:creationId xmlns:a16="http://schemas.microsoft.com/office/drawing/2014/main" id="{BDA3CC09-7065-1280-6B17-FFD1B405864D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2" name="Google Shape;434;p2">
              <a:extLst>
                <a:ext uri="{FF2B5EF4-FFF2-40B4-BE49-F238E27FC236}">
                  <a16:creationId xmlns:a16="http://schemas.microsoft.com/office/drawing/2014/main" id="{5176A49F-88E2-0001-2741-360CD3A87238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3" name="Google Shape;435;p2">
              <a:extLst>
                <a:ext uri="{FF2B5EF4-FFF2-40B4-BE49-F238E27FC236}">
                  <a16:creationId xmlns:a16="http://schemas.microsoft.com/office/drawing/2014/main" id="{5AEC6AA6-54FC-CAFF-AFED-E6A0F7FF5BBB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4" name="Google Shape;436;p2">
              <a:extLst>
                <a:ext uri="{FF2B5EF4-FFF2-40B4-BE49-F238E27FC236}">
                  <a16:creationId xmlns:a16="http://schemas.microsoft.com/office/drawing/2014/main" id="{BF692523-6208-BDB8-009E-707F581801A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5" name="Google Shape;437;p2">
              <a:extLst>
                <a:ext uri="{FF2B5EF4-FFF2-40B4-BE49-F238E27FC236}">
                  <a16:creationId xmlns:a16="http://schemas.microsoft.com/office/drawing/2014/main" id="{26313B2F-F172-6669-0816-B5D2D648AA21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56" name="Google Shape;438;p2">
            <a:extLst>
              <a:ext uri="{FF2B5EF4-FFF2-40B4-BE49-F238E27FC236}">
                <a16:creationId xmlns:a16="http://schemas.microsoft.com/office/drawing/2014/main" id="{790F41D4-1405-551E-E1FA-72A20444F0E2}"/>
              </a:ext>
            </a:extLst>
          </p:cNvPr>
          <p:cNvGrpSpPr/>
          <p:nvPr/>
        </p:nvGrpSpPr>
        <p:grpSpPr>
          <a:xfrm>
            <a:off x="20054287" y="1423390"/>
            <a:ext cx="677767" cy="964077"/>
            <a:chOff x="8621450" y="15040702"/>
            <a:chExt cx="839528" cy="1592199"/>
          </a:xfrm>
        </p:grpSpPr>
        <p:sp>
          <p:nvSpPr>
            <p:cNvPr id="4657" name="Google Shape;439;p2">
              <a:extLst>
                <a:ext uri="{FF2B5EF4-FFF2-40B4-BE49-F238E27FC236}">
                  <a16:creationId xmlns:a16="http://schemas.microsoft.com/office/drawing/2014/main" id="{E870A5B3-690A-96DD-12D5-2C48F5811FBA}"/>
                </a:ext>
              </a:extLst>
            </p:cNvPr>
            <p:cNvSpPr/>
            <p:nvPr/>
          </p:nvSpPr>
          <p:spPr>
            <a:xfrm>
              <a:off x="9177858" y="16453032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85"/>
                  </a:lnTo>
                  <a:cubicBezTo>
                    <a:pt x="23" y="153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289"/>
                  </a:lnTo>
                  <a:cubicBezTo>
                    <a:pt x="227" y="266"/>
                    <a:pt x="227" y="244"/>
                    <a:pt x="227" y="221"/>
                  </a:cubicBezTo>
                  <a:cubicBezTo>
                    <a:pt x="227" y="130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8" name="Google Shape;440;p2">
              <a:extLst>
                <a:ext uri="{FF2B5EF4-FFF2-40B4-BE49-F238E27FC236}">
                  <a16:creationId xmlns:a16="http://schemas.microsoft.com/office/drawing/2014/main" id="{74FBA129-966E-046F-67FA-5F331CA6DEA4}"/>
                </a:ext>
              </a:extLst>
            </p:cNvPr>
            <p:cNvSpPr/>
            <p:nvPr/>
          </p:nvSpPr>
          <p:spPr>
            <a:xfrm>
              <a:off x="9173351" y="16459997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6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5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9" name="Google Shape;441;p2">
              <a:extLst>
                <a:ext uri="{FF2B5EF4-FFF2-40B4-BE49-F238E27FC236}">
                  <a16:creationId xmlns:a16="http://schemas.microsoft.com/office/drawing/2014/main" id="{0EF98354-DE1D-C57D-E405-EEDF0F75A91A}"/>
                </a:ext>
              </a:extLst>
            </p:cNvPr>
            <p:cNvSpPr/>
            <p:nvPr/>
          </p:nvSpPr>
          <p:spPr>
            <a:xfrm>
              <a:off x="9173351" y="16468601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4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0" name="Google Shape;442;p2">
              <a:extLst>
                <a:ext uri="{FF2B5EF4-FFF2-40B4-BE49-F238E27FC236}">
                  <a16:creationId xmlns:a16="http://schemas.microsoft.com/office/drawing/2014/main" id="{7BEECFF1-3692-7412-F32F-C38DF266BBE9}"/>
                </a:ext>
              </a:extLst>
            </p:cNvPr>
            <p:cNvSpPr/>
            <p:nvPr/>
          </p:nvSpPr>
          <p:spPr>
            <a:xfrm>
              <a:off x="9089767" y="16402021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108"/>
                  </a:lnTo>
                  <a:cubicBezTo>
                    <a:pt x="23" y="176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312"/>
                  </a:lnTo>
                  <a:cubicBezTo>
                    <a:pt x="227" y="289"/>
                    <a:pt x="227" y="244"/>
                    <a:pt x="227" y="221"/>
                  </a:cubicBezTo>
                  <a:cubicBezTo>
                    <a:pt x="227" y="131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1" name="Google Shape;443;p2">
              <a:extLst>
                <a:ext uri="{FF2B5EF4-FFF2-40B4-BE49-F238E27FC236}">
                  <a16:creationId xmlns:a16="http://schemas.microsoft.com/office/drawing/2014/main" id="{0E146ECB-82C9-D0AD-AFE1-2809AEE2EDA7}"/>
                </a:ext>
              </a:extLst>
            </p:cNvPr>
            <p:cNvSpPr/>
            <p:nvPr/>
          </p:nvSpPr>
          <p:spPr>
            <a:xfrm>
              <a:off x="9085260" y="16408986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7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6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2" name="Google Shape;444;p2">
              <a:extLst>
                <a:ext uri="{FF2B5EF4-FFF2-40B4-BE49-F238E27FC236}">
                  <a16:creationId xmlns:a16="http://schemas.microsoft.com/office/drawing/2014/main" id="{86D33F58-C79F-CFFE-772F-129D6F2A5931}"/>
                </a:ext>
              </a:extLst>
            </p:cNvPr>
            <p:cNvSpPr/>
            <p:nvPr/>
          </p:nvSpPr>
          <p:spPr>
            <a:xfrm>
              <a:off x="9085260" y="16417590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5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3" name="Google Shape;445;p2">
              <a:extLst>
                <a:ext uri="{FF2B5EF4-FFF2-40B4-BE49-F238E27FC236}">
                  <a16:creationId xmlns:a16="http://schemas.microsoft.com/office/drawing/2014/main" id="{C8197F1F-AF72-24FC-EB49-F465F7505710}"/>
                </a:ext>
              </a:extLst>
            </p:cNvPr>
            <p:cNvSpPr/>
            <p:nvPr/>
          </p:nvSpPr>
          <p:spPr>
            <a:xfrm>
              <a:off x="9071329" y="15814267"/>
              <a:ext cx="371006" cy="688748"/>
            </a:xfrm>
            <a:custGeom>
              <a:avLst/>
              <a:gdLst/>
              <a:ahLst/>
              <a:cxnLst/>
              <a:rect l="l" t="t" r="r" b="b"/>
              <a:pathLst>
                <a:path w="1811" h="3362" extrusionOk="0">
                  <a:moveTo>
                    <a:pt x="1101" y="1"/>
                  </a:moveTo>
                  <a:cubicBezTo>
                    <a:pt x="1075" y="1"/>
                    <a:pt x="1053" y="12"/>
                    <a:pt x="1041" y="35"/>
                  </a:cubicBezTo>
                  <a:lnTo>
                    <a:pt x="204" y="510"/>
                  </a:lnTo>
                  <a:cubicBezTo>
                    <a:pt x="68" y="601"/>
                    <a:pt x="0" y="736"/>
                    <a:pt x="0" y="895"/>
                  </a:cubicBezTo>
                  <a:lnTo>
                    <a:pt x="0" y="2796"/>
                  </a:lnTo>
                  <a:cubicBezTo>
                    <a:pt x="0" y="2864"/>
                    <a:pt x="23" y="2932"/>
                    <a:pt x="68" y="2977"/>
                  </a:cubicBezTo>
                  <a:lnTo>
                    <a:pt x="725" y="3362"/>
                  </a:lnTo>
                  <a:lnTo>
                    <a:pt x="1041" y="2479"/>
                  </a:lnTo>
                  <a:cubicBezTo>
                    <a:pt x="1155" y="2388"/>
                    <a:pt x="1222" y="2253"/>
                    <a:pt x="1245" y="2117"/>
                  </a:cubicBezTo>
                  <a:lnTo>
                    <a:pt x="1245" y="1981"/>
                  </a:lnTo>
                  <a:lnTo>
                    <a:pt x="1811" y="397"/>
                  </a:lnTo>
                  <a:lnTo>
                    <a:pt x="1177" y="35"/>
                  </a:lnTo>
                  <a:cubicBezTo>
                    <a:pt x="1155" y="12"/>
                    <a:pt x="1126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4" name="Google Shape;446;p2">
              <a:extLst>
                <a:ext uri="{FF2B5EF4-FFF2-40B4-BE49-F238E27FC236}">
                  <a16:creationId xmlns:a16="http://schemas.microsoft.com/office/drawing/2014/main" id="{A6119A41-2190-672C-BF6B-931ED4554FCC}"/>
                </a:ext>
              </a:extLst>
            </p:cNvPr>
            <p:cNvSpPr/>
            <p:nvPr/>
          </p:nvSpPr>
          <p:spPr>
            <a:xfrm>
              <a:off x="9122340" y="15850323"/>
              <a:ext cx="268984" cy="615612"/>
            </a:xfrm>
            <a:custGeom>
              <a:avLst/>
              <a:gdLst/>
              <a:ahLst/>
              <a:cxnLst/>
              <a:rect l="l" t="t" r="r" b="b"/>
              <a:pathLst>
                <a:path w="1313" h="3005" extrusionOk="0">
                  <a:moveTo>
                    <a:pt x="1132" y="0"/>
                  </a:moveTo>
                  <a:cubicBezTo>
                    <a:pt x="1109" y="0"/>
                    <a:pt x="1087" y="6"/>
                    <a:pt x="1064" y="17"/>
                  </a:cubicBezTo>
                  <a:lnTo>
                    <a:pt x="227" y="492"/>
                  </a:lnTo>
                  <a:cubicBezTo>
                    <a:pt x="91" y="583"/>
                    <a:pt x="23" y="741"/>
                    <a:pt x="23" y="877"/>
                  </a:cubicBezTo>
                  <a:lnTo>
                    <a:pt x="23" y="2801"/>
                  </a:lnTo>
                  <a:cubicBezTo>
                    <a:pt x="0" y="2869"/>
                    <a:pt x="46" y="2914"/>
                    <a:pt x="91" y="2959"/>
                  </a:cubicBezTo>
                  <a:lnTo>
                    <a:pt x="159" y="3005"/>
                  </a:lnTo>
                  <a:cubicBezTo>
                    <a:pt x="136" y="2959"/>
                    <a:pt x="113" y="2914"/>
                    <a:pt x="113" y="2869"/>
                  </a:cubicBezTo>
                  <a:lnTo>
                    <a:pt x="113" y="945"/>
                  </a:lnTo>
                  <a:cubicBezTo>
                    <a:pt x="113" y="787"/>
                    <a:pt x="204" y="651"/>
                    <a:pt x="317" y="560"/>
                  </a:cubicBezTo>
                  <a:lnTo>
                    <a:pt x="1177" y="85"/>
                  </a:lnTo>
                  <a:cubicBezTo>
                    <a:pt x="1188" y="74"/>
                    <a:pt x="1211" y="68"/>
                    <a:pt x="1237" y="68"/>
                  </a:cubicBezTo>
                  <a:cubicBezTo>
                    <a:pt x="1262" y="68"/>
                    <a:pt x="1290" y="74"/>
                    <a:pt x="1313" y="85"/>
                  </a:cubicBezTo>
                  <a:lnTo>
                    <a:pt x="1200" y="17"/>
                  </a:lnTo>
                  <a:cubicBezTo>
                    <a:pt x="1177" y="6"/>
                    <a:pt x="11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5" name="Google Shape;447;p2">
              <a:extLst>
                <a:ext uri="{FF2B5EF4-FFF2-40B4-BE49-F238E27FC236}">
                  <a16:creationId xmlns:a16="http://schemas.microsoft.com/office/drawing/2014/main" id="{9B8579C5-7B4D-B38B-D035-E4AFB144D7F0}"/>
                </a:ext>
              </a:extLst>
            </p:cNvPr>
            <p:cNvSpPr/>
            <p:nvPr/>
          </p:nvSpPr>
          <p:spPr>
            <a:xfrm>
              <a:off x="9205719" y="15894779"/>
              <a:ext cx="255259" cy="609056"/>
            </a:xfrm>
            <a:custGeom>
              <a:avLst/>
              <a:gdLst/>
              <a:ahLst/>
              <a:cxnLst/>
              <a:rect l="l" t="t" r="r" b="b"/>
              <a:pathLst>
                <a:path w="1246" h="2973" extrusionOk="0">
                  <a:moveTo>
                    <a:pt x="1125" y="0"/>
                  </a:moveTo>
                  <a:cubicBezTo>
                    <a:pt x="1099" y="0"/>
                    <a:pt x="1071" y="9"/>
                    <a:pt x="1042" y="26"/>
                  </a:cubicBezTo>
                  <a:lnTo>
                    <a:pt x="204" y="502"/>
                  </a:lnTo>
                  <a:cubicBezTo>
                    <a:pt x="69" y="592"/>
                    <a:pt x="1" y="728"/>
                    <a:pt x="1" y="886"/>
                  </a:cubicBezTo>
                  <a:lnTo>
                    <a:pt x="1" y="2810"/>
                  </a:lnTo>
                  <a:cubicBezTo>
                    <a:pt x="1" y="2910"/>
                    <a:pt x="49" y="2973"/>
                    <a:pt x="120" y="2973"/>
                  </a:cubicBezTo>
                  <a:cubicBezTo>
                    <a:pt x="145" y="2973"/>
                    <a:pt x="174" y="2964"/>
                    <a:pt x="204" y="2946"/>
                  </a:cubicBezTo>
                  <a:lnTo>
                    <a:pt x="1042" y="2471"/>
                  </a:lnTo>
                  <a:cubicBezTo>
                    <a:pt x="1177" y="2380"/>
                    <a:pt x="1245" y="2244"/>
                    <a:pt x="1245" y="2086"/>
                  </a:cubicBezTo>
                  <a:lnTo>
                    <a:pt x="1245" y="185"/>
                  </a:lnTo>
                  <a:cubicBezTo>
                    <a:pt x="1245" y="68"/>
                    <a:pt x="1196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6" name="Google Shape;448;p2">
              <a:extLst>
                <a:ext uri="{FF2B5EF4-FFF2-40B4-BE49-F238E27FC236}">
                  <a16:creationId xmlns:a16="http://schemas.microsoft.com/office/drawing/2014/main" id="{F3FFDC07-AD1B-29E7-929C-089F6E9ED393}"/>
                </a:ext>
              </a:extLst>
            </p:cNvPr>
            <p:cNvSpPr/>
            <p:nvPr/>
          </p:nvSpPr>
          <p:spPr>
            <a:xfrm>
              <a:off x="9154708" y="16178310"/>
              <a:ext cx="32778" cy="153237"/>
            </a:xfrm>
            <a:custGeom>
              <a:avLst/>
              <a:gdLst/>
              <a:ahLst/>
              <a:cxnLst/>
              <a:rect l="l" t="t" r="r" b="b"/>
              <a:pathLst>
                <a:path w="160" h="748" extrusionOk="0">
                  <a:moveTo>
                    <a:pt x="46" y="0"/>
                  </a:moveTo>
                  <a:lnTo>
                    <a:pt x="46" y="91"/>
                  </a:lnTo>
                  <a:cubicBezTo>
                    <a:pt x="46" y="159"/>
                    <a:pt x="1" y="295"/>
                    <a:pt x="1" y="385"/>
                  </a:cubicBezTo>
                  <a:cubicBezTo>
                    <a:pt x="1" y="476"/>
                    <a:pt x="46" y="544"/>
                    <a:pt x="46" y="611"/>
                  </a:cubicBezTo>
                  <a:lnTo>
                    <a:pt x="46" y="679"/>
                  </a:lnTo>
                  <a:lnTo>
                    <a:pt x="159" y="747"/>
                  </a:lnTo>
                  <a:lnTo>
                    <a:pt x="159" y="634"/>
                  </a:lnTo>
                  <a:cubicBezTo>
                    <a:pt x="159" y="566"/>
                    <a:pt x="114" y="498"/>
                    <a:pt x="114" y="408"/>
                  </a:cubicBezTo>
                  <a:cubicBezTo>
                    <a:pt x="114" y="317"/>
                    <a:pt x="159" y="204"/>
                    <a:pt x="159" y="136"/>
                  </a:cubicBezTo>
                  <a:lnTo>
                    <a:pt x="15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7" name="Google Shape;449;p2">
              <a:extLst>
                <a:ext uri="{FF2B5EF4-FFF2-40B4-BE49-F238E27FC236}">
                  <a16:creationId xmlns:a16="http://schemas.microsoft.com/office/drawing/2014/main" id="{E439AF91-3D57-DD40-5C8F-D82FB03F4E63}"/>
                </a:ext>
              </a:extLst>
            </p:cNvPr>
            <p:cNvSpPr/>
            <p:nvPr/>
          </p:nvSpPr>
          <p:spPr>
            <a:xfrm>
              <a:off x="9224362" y="15932473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8" name="Google Shape;450;p2">
              <a:extLst>
                <a:ext uri="{FF2B5EF4-FFF2-40B4-BE49-F238E27FC236}">
                  <a16:creationId xmlns:a16="http://schemas.microsoft.com/office/drawing/2014/main" id="{FA834DFB-EA46-0A27-B073-180AF48548C9}"/>
                </a:ext>
              </a:extLst>
            </p:cNvPr>
            <p:cNvSpPr/>
            <p:nvPr/>
          </p:nvSpPr>
          <p:spPr>
            <a:xfrm>
              <a:off x="9224362" y="16020565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9" name="Google Shape;451;p2">
              <a:extLst>
                <a:ext uri="{FF2B5EF4-FFF2-40B4-BE49-F238E27FC236}">
                  <a16:creationId xmlns:a16="http://schemas.microsoft.com/office/drawing/2014/main" id="{EFA4F392-D366-AA37-A9DF-DCB80928C0E7}"/>
                </a:ext>
              </a:extLst>
            </p:cNvPr>
            <p:cNvSpPr/>
            <p:nvPr/>
          </p:nvSpPr>
          <p:spPr>
            <a:xfrm>
              <a:off x="9224362" y="16108656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27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04" y="544"/>
                    <a:pt x="159" y="521"/>
                    <a:pt x="113" y="567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499"/>
                    <a:pt x="770" y="431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40"/>
                  </a:lnTo>
                  <a:cubicBezTo>
                    <a:pt x="1086" y="318"/>
                    <a:pt x="1086" y="272"/>
                    <a:pt x="1086" y="250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0" name="Google Shape;452;p2">
              <a:extLst>
                <a:ext uri="{FF2B5EF4-FFF2-40B4-BE49-F238E27FC236}">
                  <a16:creationId xmlns:a16="http://schemas.microsoft.com/office/drawing/2014/main" id="{A86ED8EF-B5FD-3807-FBCE-26F1725EA268}"/>
                </a:ext>
              </a:extLst>
            </p:cNvPr>
            <p:cNvSpPr/>
            <p:nvPr/>
          </p:nvSpPr>
          <p:spPr>
            <a:xfrm>
              <a:off x="9224362" y="16196747"/>
              <a:ext cx="222686" cy="190317"/>
            </a:xfrm>
            <a:custGeom>
              <a:avLst/>
              <a:gdLst/>
              <a:ahLst/>
              <a:cxnLst/>
              <a:rect l="l" t="t" r="r" b="b"/>
              <a:pathLst>
                <a:path w="1087" h="929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906"/>
                  </a:lnTo>
                  <a:cubicBezTo>
                    <a:pt x="0" y="929"/>
                    <a:pt x="23" y="929"/>
                    <a:pt x="45" y="929"/>
                  </a:cubicBezTo>
                  <a:lnTo>
                    <a:pt x="113" y="884"/>
                  </a:lnTo>
                  <a:cubicBezTo>
                    <a:pt x="159" y="861"/>
                    <a:pt x="204" y="793"/>
                    <a:pt x="294" y="725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521"/>
                    <a:pt x="770" y="431"/>
                    <a:pt x="815" y="408"/>
                  </a:cubicBezTo>
                  <a:cubicBezTo>
                    <a:pt x="860" y="408"/>
                    <a:pt x="928" y="408"/>
                    <a:pt x="996" y="386"/>
                  </a:cubicBezTo>
                  <a:lnTo>
                    <a:pt x="1064" y="340"/>
                  </a:lnTo>
                  <a:cubicBezTo>
                    <a:pt x="1086" y="318"/>
                    <a:pt x="1086" y="295"/>
                    <a:pt x="1086" y="272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1" name="Google Shape;453;p2">
              <a:extLst>
                <a:ext uri="{FF2B5EF4-FFF2-40B4-BE49-F238E27FC236}">
                  <a16:creationId xmlns:a16="http://schemas.microsoft.com/office/drawing/2014/main" id="{ED86FBD6-3F36-C4F1-34E8-56392C8004C5}"/>
                </a:ext>
              </a:extLst>
            </p:cNvPr>
            <p:cNvSpPr/>
            <p:nvPr/>
          </p:nvSpPr>
          <p:spPr>
            <a:xfrm>
              <a:off x="9224362" y="16284839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3"/>
                  </a:cubicBezTo>
                  <a:cubicBezTo>
                    <a:pt x="317" y="680"/>
                    <a:pt x="475" y="567"/>
                    <a:pt x="543" y="544"/>
                  </a:cubicBezTo>
                  <a:cubicBezTo>
                    <a:pt x="634" y="499"/>
                    <a:pt x="724" y="454"/>
                    <a:pt x="815" y="408"/>
                  </a:cubicBezTo>
                  <a:cubicBezTo>
                    <a:pt x="860" y="386"/>
                    <a:pt x="888" y="386"/>
                    <a:pt x="914" y="386"/>
                  </a:cubicBezTo>
                  <a:cubicBezTo>
                    <a:pt x="939" y="386"/>
                    <a:pt x="962" y="386"/>
                    <a:pt x="996" y="363"/>
                  </a:cubicBezTo>
                  <a:lnTo>
                    <a:pt x="1064" y="318"/>
                  </a:lnTo>
                  <a:cubicBezTo>
                    <a:pt x="1064" y="318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2" name="Google Shape;454;p2">
              <a:extLst>
                <a:ext uri="{FF2B5EF4-FFF2-40B4-BE49-F238E27FC236}">
                  <a16:creationId xmlns:a16="http://schemas.microsoft.com/office/drawing/2014/main" id="{98389EFD-EEAA-FB2C-62FC-AB2EEACFAAB2}"/>
                </a:ext>
              </a:extLst>
            </p:cNvPr>
            <p:cNvSpPr/>
            <p:nvPr/>
          </p:nvSpPr>
          <p:spPr>
            <a:xfrm>
              <a:off x="9303029" y="15946404"/>
              <a:ext cx="65146" cy="65146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318" y="1"/>
                  </a:moveTo>
                  <a:lnTo>
                    <a:pt x="1" y="182"/>
                  </a:lnTo>
                  <a:lnTo>
                    <a:pt x="1" y="318"/>
                  </a:lnTo>
                  <a:lnTo>
                    <a:pt x="318" y="13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3" name="Google Shape;455;p2">
              <a:extLst>
                <a:ext uri="{FF2B5EF4-FFF2-40B4-BE49-F238E27FC236}">
                  <a16:creationId xmlns:a16="http://schemas.microsoft.com/office/drawing/2014/main" id="{C3027D62-29F8-9154-85FA-EC24CD619DA5}"/>
                </a:ext>
              </a:extLst>
            </p:cNvPr>
            <p:cNvSpPr/>
            <p:nvPr/>
          </p:nvSpPr>
          <p:spPr>
            <a:xfrm>
              <a:off x="9150201" y="15909324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46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4" name="Google Shape;456;p2">
              <a:extLst>
                <a:ext uri="{FF2B5EF4-FFF2-40B4-BE49-F238E27FC236}">
                  <a16:creationId xmlns:a16="http://schemas.microsoft.com/office/drawing/2014/main" id="{AC5EC0A0-AF2D-CF7B-0D3C-FE1CEB7D0A80}"/>
                </a:ext>
              </a:extLst>
            </p:cNvPr>
            <p:cNvSpPr/>
            <p:nvPr/>
          </p:nvSpPr>
          <p:spPr>
            <a:xfrm>
              <a:off x="9150201" y="15895393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113" y="1"/>
                  </a:moveTo>
                  <a:cubicBezTo>
                    <a:pt x="68" y="1"/>
                    <a:pt x="0" y="23"/>
                    <a:pt x="0" y="69"/>
                  </a:cubicBez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69"/>
                  </a:cubicBezTo>
                  <a:cubicBezTo>
                    <a:pt x="249" y="23"/>
                    <a:pt x="18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5" name="Google Shape;457;p2">
              <a:extLst>
                <a:ext uri="{FF2B5EF4-FFF2-40B4-BE49-F238E27FC236}">
                  <a16:creationId xmlns:a16="http://schemas.microsoft.com/office/drawing/2014/main" id="{B8EE474C-6016-8362-29B5-D416E38E1A5A}"/>
                </a:ext>
              </a:extLst>
            </p:cNvPr>
            <p:cNvSpPr/>
            <p:nvPr/>
          </p:nvSpPr>
          <p:spPr>
            <a:xfrm>
              <a:off x="9247499" y="15849074"/>
              <a:ext cx="51000" cy="28075"/>
            </a:xfrm>
            <a:custGeom>
              <a:avLst/>
              <a:gdLst/>
              <a:ahLst/>
              <a:cxnLst/>
              <a:rect l="l" t="t" r="r" b="b"/>
              <a:pathLst>
                <a:path w="227" h="114" extrusionOk="0">
                  <a:moveTo>
                    <a:pt x="0" y="0"/>
                  </a:moveTo>
                  <a:lnTo>
                    <a:pt x="0" y="68"/>
                  </a:lnTo>
                  <a:cubicBezTo>
                    <a:pt x="0" y="91"/>
                    <a:pt x="46" y="113"/>
                    <a:pt x="113" y="113"/>
                  </a:cubicBezTo>
                  <a:cubicBezTo>
                    <a:pt x="181" y="113"/>
                    <a:pt x="227" y="91"/>
                    <a:pt x="227" y="68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6" name="Google Shape;458;p2">
              <a:extLst>
                <a:ext uri="{FF2B5EF4-FFF2-40B4-BE49-F238E27FC236}">
                  <a16:creationId xmlns:a16="http://schemas.microsoft.com/office/drawing/2014/main" id="{8A8AA130-EA9C-A20B-6D9C-406558DA7753}"/>
                </a:ext>
              </a:extLst>
            </p:cNvPr>
            <p:cNvSpPr/>
            <p:nvPr/>
          </p:nvSpPr>
          <p:spPr>
            <a:xfrm>
              <a:off x="9247511" y="15839875"/>
              <a:ext cx="51216" cy="28066"/>
            </a:xfrm>
            <a:custGeom>
              <a:avLst/>
              <a:gdLst/>
              <a:ahLst/>
              <a:cxnLst/>
              <a:rect l="l" t="t" r="r" b="b"/>
              <a:pathLst>
                <a:path w="250" h="137" extrusionOk="0">
                  <a:moveTo>
                    <a:pt x="113" y="0"/>
                  </a:moveTo>
                  <a:cubicBezTo>
                    <a:pt x="46" y="0"/>
                    <a:pt x="0" y="23"/>
                    <a:pt x="0" y="68"/>
                  </a:cubicBezTo>
                  <a:cubicBezTo>
                    <a:pt x="0" y="113"/>
                    <a:pt x="46" y="136"/>
                    <a:pt x="113" y="136"/>
                  </a:cubicBezTo>
                  <a:cubicBezTo>
                    <a:pt x="181" y="136"/>
                    <a:pt x="249" y="91"/>
                    <a:pt x="249" y="68"/>
                  </a:cubicBezTo>
                  <a:cubicBezTo>
                    <a:pt x="249" y="23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7" name="Google Shape;459;p2">
              <a:extLst>
                <a:ext uri="{FF2B5EF4-FFF2-40B4-BE49-F238E27FC236}">
                  <a16:creationId xmlns:a16="http://schemas.microsoft.com/office/drawing/2014/main" id="{64649E8C-F843-B682-C694-D0C3954F1862}"/>
                </a:ext>
              </a:extLst>
            </p:cNvPr>
            <p:cNvSpPr/>
            <p:nvPr/>
          </p:nvSpPr>
          <p:spPr>
            <a:xfrm>
              <a:off x="9168639" y="15563924"/>
              <a:ext cx="111445" cy="345603"/>
            </a:xfrm>
            <a:custGeom>
              <a:avLst/>
              <a:gdLst/>
              <a:ahLst/>
              <a:cxnLst/>
              <a:rect l="l" t="t" r="r" b="b"/>
              <a:pathLst>
                <a:path w="544" h="1687" extrusionOk="0">
                  <a:moveTo>
                    <a:pt x="385" y="1"/>
                  </a:moveTo>
                  <a:cubicBezTo>
                    <a:pt x="363" y="1"/>
                    <a:pt x="340" y="12"/>
                    <a:pt x="317" y="35"/>
                  </a:cubicBezTo>
                  <a:lnTo>
                    <a:pt x="204" y="80"/>
                  </a:lnTo>
                  <a:cubicBezTo>
                    <a:pt x="68" y="170"/>
                    <a:pt x="1" y="306"/>
                    <a:pt x="1" y="465"/>
                  </a:cubicBezTo>
                  <a:lnTo>
                    <a:pt x="1" y="1664"/>
                  </a:lnTo>
                  <a:cubicBezTo>
                    <a:pt x="1" y="1664"/>
                    <a:pt x="1" y="1687"/>
                    <a:pt x="46" y="1687"/>
                  </a:cubicBezTo>
                  <a:cubicBezTo>
                    <a:pt x="68" y="1687"/>
                    <a:pt x="68" y="1687"/>
                    <a:pt x="68" y="1664"/>
                  </a:cubicBezTo>
                  <a:lnTo>
                    <a:pt x="68" y="465"/>
                  </a:lnTo>
                  <a:cubicBezTo>
                    <a:pt x="91" y="351"/>
                    <a:pt x="136" y="238"/>
                    <a:pt x="250" y="170"/>
                  </a:cubicBezTo>
                  <a:lnTo>
                    <a:pt x="340" y="102"/>
                  </a:lnTo>
                  <a:lnTo>
                    <a:pt x="408" y="102"/>
                  </a:lnTo>
                  <a:cubicBezTo>
                    <a:pt x="431" y="102"/>
                    <a:pt x="453" y="148"/>
                    <a:pt x="453" y="193"/>
                  </a:cubicBezTo>
                  <a:lnTo>
                    <a:pt x="453" y="1393"/>
                  </a:lnTo>
                  <a:cubicBezTo>
                    <a:pt x="453" y="1393"/>
                    <a:pt x="476" y="1415"/>
                    <a:pt x="498" y="1415"/>
                  </a:cubicBezTo>
                  <a:cubicBezTo>
                    <a:pt x="521" y="1415"/>
                    <a:pt x="544" y="1415"/>
                    <a:pt x="544" y="1393"/>
                  </a:cubicBezTo>
                  <a:lnTo>
                    <a:pt x="544" y="193"/>
                  </a:lnTo>
                  <a:cubicBezTo>
                    <a:pt x="544" y="125"/>
                    <a:pt x="521" y="57"/>
                    <a:pt x="453" y="35"/>
                  </a:cubicBezTo>
                  <a:cubicBezTo>
                    <a:pt x="431" y="12"/>
                    <a:pt x="408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8" name="Google Shape;460;p2">
              <a:extLst>
                <a:ext uri="{FF2B5EF4-FFF2-40B4-BE49-F238E27FC236}">
                  <a16:creationId xmlns:a16="http://schemas.microsoft.com/office/drawing/2014/main" id="{FB450EB9-2C91-030C-2AD2-F5FA1EF85E92}"/>
                </a:ext>
              </a:extLst>
            </p:cNvPr>
            <p:cNvSpPr/>
            <p:nvPr/>
          </p:nvSpPr>
          <p:spPr>
            <a:xfrm>
              <a:off x="9015606" y="15492017"/>
              <a:ext cx="241328" cy="149754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182" y="1"/>
                  </a:moveTo>
                  <a:cubicBezTo>
                    <a:pt x="182" y="1"/>
                    <a:pt x="1" y="227"/>
                    <a:pt x="69" y="386"/>
                  </a:cubicBezTo>
                  <a:cubicBezTo>
                    <a:pt x="91" y="453"/>
                    <a:pt x="182" y="476"/>
                    <a:pt x="318" y="476"/>
                  </a:cubicBezTo>
                  <a:cubicBezTo>
                    <a:pt x="385" y="499"/>
                    <a:pt x="521" y="499"/>
                    <a:pt x="567" y="499"/>
                  </a:cubicBezTo>
                  <a:cubicBezTo>
                    <a:pt x="612" y="499"/>
                    <a:pt x="634" y="499"/>
                    <a:pt x="657" y="544"/>
                  </a:cubicBezTo>
                  <a:cubicBezTo>
                    <a:pt x="680" y="589"/>
                    <a:pt x="725" y="635"/>
                    <a:pt x="770" y="680"/>
                  </a:cubicBezTo>
                  <a:cubicBezTo>
                    <a:pt x="770" y="680"/>
                    <a:pt x="793" y="612"/>
                    <a:pt x="815" y="589"/>
                  </a:cubicBezTo>
                  <a:cubicBezTo>
                    <a:pt x="838" y="589"/>
                    <a:pt x="883" y="635"/>
                    <a:pt x="883" y="657"/>
                  </a:cubicBezTo>
                  <a:cubicBezTo>
                    <a:pt x="861" y="680"/>
                    <a:pt x="861" y="702"/>
                    <a:pt x="838" y="725"/>
                  </a:cubicBezTo>
                  <a:cubicBezTo>
                    <a:pt x="854" y="729"/>
                    <a:pt x="870" y="731"/>
                    <a:pt x="886" y="731"/>
                  </a:cubicBezTo>
                  <a:cubicBezTo>
                    <a:pt x="960" y="731"/>
                    <a:pt x="1031" y="690"/>
                    <a:pt x="1087" y="635"/>
                  </a:cubicBezTo>
                  <a:cubicBezTo>
                    <a:pt x="1178" y="499"/>
                    <a:pt x="1132" y="431"/>
                    <a:pt x="997" y="363"/>
                  </a:cubicBezTo>
                  <a:cubicBezTo>
                    <a:pt x="838" y="295"/>
                    <a:pt x="680" y="227"/>
                    <a:pt x="544" y="159"/>
                  </a:cubicBezTo>
                  <a:cubicBezTo>
                    <a:pt x="431" y="91"/>
                    <a:pt x="318" y="46"/>
                    <a:pt x="182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9" name="Google Shape;461;p2">
              <a:extLst>
                <a:ext uri="{FF2B5EF4-FFF2-40B4-BE49-F238E27FC236}">
                  <a16:creationId xmlns:a16="http://schemas.microsoft.com/office/drawing/2014/main" id="{FBA5088E-77B5-A7FE-2E32-E5A033B688C7}"/>
                </a:ext>
              </a:extLst>
            </p:cNvPr>
            <p:cNvSpPr/>
            <p:nvPr/>
          </p:nvSpPr>
          <p:spPr>
            <a:xfrm>
              <a:off x="8969307" y="15227743"/>
              <a:ext cx="102226" cy="343350"/>
            </a:xfrm>
            <a:custGeom>
              <a:avLst/>
              <a:gdLst/>
              <a:ahLst/>
              <a:cxnLst/>
              <a:rect l="l" t="t" r="r" b="b"/>
              <a:pathLst>
                <a:path w="499" h="1676" extrusionOk="0">
                  <a:moveTo>
                    <a:pt x="136" y="1"/>
                  </a:moveTo>
                  <a:lnTo>
                    <a:pt x="0" y="318"/>
                  </a:lnTo>
                  <a:cubicBezTo>
                    <a:pt x="0" y="318"/>
                    <a:pt x="23" y="929"/>
                    <a:pt x="68" y="1540"/>
                  </a:cubicBezTo>
                  <a:cubicBezTo>
                    <a:pt x="91" y="1608"/>
                    <a:pt x="159" y="1653"/>
                    <a:pt x="227" y="1676"/>
                  </a:cubicBezTo>
                  <a:cubicBezTo>
                    <a:pt x="317" y="1676"/>
                    <a:pt x="430" y="1630"/>
                    <a:pt x="476" y="1540"/>
                  </a:cubicBezTo>
                  <a:cubicBezTo>
                    <a:pt x="498" y="1155"/>
                    <a:pt x="498" y="770"/>
                    <a:pt x="453" y="408"/>
                  </a:cubicBezTo>
                  <a:cubicBezTo>
                    <a:pt x="385" y="250"/>
                    <a:pt x="272" y="114"/>
                    <a:pt x="136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0" name="Google Shape;462;p2">
              <a:extLst>
                <a:ext uri="{FF2B5EF4-FFF2-40B4-BE49-F238E27FC236}">
                  <a16:creationId xmlns:a16="http://schemas.microsoft.com/office/drawing/2014/main" id="{9E45E3E5-17AC-6BD1-0C56-0B34F99827C1}"/>
                </a:ext>
              </a:extLst>
            </p:cNvPr>
            <p:cNvSpPr/>
            <p:nvPr/>
          </p:nvSpPr>
          <p:spPr>
            <a:xfrm>
              <a:off x="8630874" y="15969554"/>
              <a:ext cx="268984" cy="478149"/>
            </a:xfrm>
            <a:custGeom>
              <a:avLst/>
              <a:gdLst/>
              <a:ahLst/>
              <a:cxnLst/>
              <a:rect l="l" t="t" r="r" b="b"/>
              <a:pathLst>
                <a:path w="1313" h="2334" extrusionOk="0">
                  <a:moveTo>
                    <a:pt x="815" y="1"/>
                  </a:moveTo>
                  <a:cubicBezTo>
                    <a:pt x="498" y="137"/>
                    <a:pt x="362" y="703"/>
                    <a:pt x="317" y="929"/>
                  </a:cubicBezTo>
                  <a:cubicBezTo>
                    <a:pt x="294" y="1110"/>
                    <a:pt x="249" y="1314"/>
                    <a:pt x="204" y="1495"/>
                  </a:cubicBezTo>
                  <a:cubicBezTo>
                    <a:pt x="181" y="1563"/>
                    <a:pt x="91" y="1563"/>
                    <a:pt x="46" y="1608"/>
                  </a:cubicBezTo>
                  <a:cubicBezTo>
                    <a:pt x="0" y="1676"/>
                    <a:pt x="68" y="1766"/>
                    <a:pt x="91" y="1834"/>
                  </a:cubicBezTo>
                  <a:cubicBezTo>
                    <a:pt x="91" y="2015"/>
                    <a:pt x="181" y="2174"/>
                    <a:pt x="340" y="2287"/>
                  </a:cubicBezTo>
                  <a:cubicBezTo>
                    <a:pt x="379" y="2316"/>
                    <a:pt x="419" y="2333"/>
                    <a:pt x="455" y="2333"/>
                  </a:cubicBezTo>
                  <a:cubicBezTo>
                    <a:pt x="501" y="2333"/>
                    <a:pt x="541" y="2305"/>
                    <a:pt x="566" y="2242"/>
                  </a:cubicBezTo>
                  <a:cubicBezTo>
                    <a:pt x="589" y="2151"/>
                    <a:pt x="589" y="2151"/>
                    <a:pt x="543" y="2083"/>
                  </a:cubicBezTo>
                  <a:cubicBezTo>
                    <a:pt x="476" y="1947"/>
                    <a:pt x="430" y="1811"/>
                    <a:pt x="430" y="1653"/>
                  </a:cubicBezTo>
                  <a:cubicBezTo>
                    <a:pt x="634" y="1223"/>
                    <a:pt x="883" y="838"/>
                    <a:pt x="1177" y="454"/>
                  </a:cubicBezTo>
                  <a:cubicBezTo>
                    <a:pt x="1222" y="408"/>
                    <a:pt x="1245" y="340"/>
                    <a:pt x="1290" y="273"/>
                  </a:cubicBezTo>
                  <a:cubicBezTo>
                    <a:pt x="1313" y="227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1" name="Google Shape;463;p2">
              <a:extLst>
                <a:ext uri="{FF2B5EF4-FFF2-40B4-BE49-F238E27FC236}">
                  <a16:creationId xmlns:a16="http://schemas.microsoft.com/office/drawing/2014/main" id="{084CF4A5-BD64-AE1E-8E41-FBCAFFD664E1}"/>
                </a:ext>
              </a:extLst>
            </p:cNvPr>
            <p:cNvSpPr/>
            <p:nvPr/>
          </p:nvSpPr>
          <p:spPr>
            <a:xfrm>
              <a:off x="8969307" y="16437872"/>
              <a:ext cx="218179" cy="167168"/>
            </a:xfrm>
            <a:custGeom>
              <a:avLst/>
              <a:gdLst/>
              <a:ahLst/>
              <a:cxnLst/>
              <a:rect l="l" t="t" r="r" b="b"/>
              <a:pathLst>
                <a:path w="1065" h="816" extrusionOk="0">
                  <a:moveTo>
                    <a:pt x="521" y="1"/>
                  </a:moveTo>
                  <a:lnTo>
                    <a:pt x="136" y="114"/>
                  </a:lnTo>
                  <a:cubicBezTo>
                    <a:pt x="136" y="182"/>
                    <a:pt x="114" y="272"/>
                    <a:pt x="68" y="363"/>
                  </a:cubicBezTo>
                  <a:cubicBezTo>
                    <a:pt x="0" y="453"/>
                    <a:pt x="114" y="521"/>
                    <a:pt x="340" y="634"/>
                  </a:cubicBezTo>
                  <a:cubicBezTo>
                    <a:pt x="566" y="770"/>
                    <a:pt x="611" y="816"/>
                    <a:pt x="725" y="816"/>
                  </a:cubicBezTo>
                  <a:cubicBezTo>
                    <a:pt x="838" y="816"/>
                    <a:pt x="1064" y="816"/>
                    <a:pt x="906" y="634"/>
                  </a:cubicBezTo>
                  <a:cubicBezTo>
                    <a:pt x="793" y="544"/>
                    <a:pt x="702" y="431"/>
                    <a:pt x="589" y="340"/>
                  </a:cubicBezTo>
                  <a:cubicBezTo>
                    <a:pt x="544" y="227"/>
                    <a:pt x="521" y="114"/>
                    <a:pt x="521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2" name="Google Shape;464;p2">
              <a:extLst>
                <a:ext uri="{FF2B5EF4-FFF2-40B4-BE49-F238E27FC236}">
                  <a16:creationId xmlns:a16="http://schemas.microsoft.com/office/drawing/2014/main" id="{F80905AB-233E-AB62-5B1E-47ADE01A3B42}"/>
                </a:ext>
              </a:extLst>
            </p:cNvPr>
            <p:cNvSpPr/>
            <p:nvPr/>
          </p:nvSpPr>
          <p:spPr>
            <a:xfrm>
              <a:off x="8969307" y="16498102"/>
              <a:ext cx="231904" cy="134800"/>
            </a:xfrm>
            <a:custGeom>
              <a:avLst/>
              <a:gdLst/>
              <a:ahLst/>
              <a:cxnLst/>
              <a:rect l="l" t="t" r="r" b="b"/>
              <a:pathLst>
                <a:path w="1132" h="658" extrusionOk="0">
                  <a:moveTo>
                    <a:pt x="91" y="1"/>
                  </a:moveTo>
                  <a:cubicBezTo>
                    <a:pt x="91" y="1"/>
                    <a:pt x="46" y="92"/>
                    <a:pt x="23" y="182"/>
                  </a:cubicBezTo>
                  <a:cubicBezTo>
                    <a:pt x="0" y="250"/>
                    <a:pt x="204" y="340"/>
                    <a:pt x="317" y="408"/>
                  </a:cubicBezTo>
                  <a:cubicBezTo>
                    <a:pt x="408" y="454"/>
                    <a:pt x="589" y="657"/>
                    <a:pt x="793" y="657"/>
                  </a:cubicBezTo>
                  <a:cubicBezTo>
                    <a:pt x="1019" y="635"/>
                    <a:pt x="1132" y="499"/>
                    <a:pt x="1041" y="408"/>
                  </a:cubicBezTo>
                  <a:cubicBezTo>
                    <a:pt x="996" y="340"/>
                    <a:pt x="928" y="295"/>
                    <a:pt x="838" y="273"/>
                  </a:cubicBezTo>
                  <a:lnTo>
                    <a:pt x="838" y="273"/>
                  </a:lnTo>
                  <a:cubicBezTo>
                    <a:pt x="838" y="273"/>
                    <a:pt x="883" y="386"/>
                    <a:pt x="725" y="386"/>
                  </a:cubicBezTo>
                  <a:cubicBezTo>
                    <a:pt x="566" y="386"/>
                    <a:pt x="430" y="318"/>
                    <a:pt x="317" y="227"/>
                  </a:cubicBezTo>
                  <a:cubicBezTo>
                    <a:pt x="159" y="114"/>
                    <a:pt x="22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3" name="Google Shape;465;p2">
              <a:extLst>
                <a:ext uri="{FF2B5EF4-FFF2-40B4-BE49-F238E27FC236}">
                  <a16:creationId xmlns:a16="http://schemas.microsoft.com/office/drawing/2014/main" id="{71B78593-CB7B-E91D-EC32-3E09D6D6E9F3}"/>
                </a:ext>
              </a:extLst>
            </p:cNvPr>
            <p:cNvSpPr/>
            <p:nvPr/>
          </p:nvSpPr>
          <p:spPr>
            <a:xfrm>
              <a:off x="8654023" y="15552451"/>
              <a:ext cx="389648" cy="772127"/>
            </a:xfrm>
            <a:custGeom>
              <a:avLst/>
              <a:gdLst/>
              <a:ahLst/>
              <a:cxnLst/>
              <a:rect l="l" t="t" r="r" b="b"/>
              <a:pathLst>
                <a:path w="1902" h="3769" extrusionOk="0">
                  <a:moveTo>
                    <a:pt x="1788" y="0"/>
                  </a:moveTo>
                  <a:cubicBezTo>
                    <a:pt x="1675" y="91"/>
                    <a:pt x="1426" y="430"/>
                    <a:pt x="1313" y="430"/>
                  </a:cubicBezTo>
                  <a:cubicBezTo>
                    <a:pt x="1256" y="441"/>
                    <a:pt x="1206" y="447"/>
                    <a:pt x="1155" y="447"/>
                  </a:cubicBezTo>
                  <a:cubicBezTo>
                    <a:pt x="1104" y="447"/>
                    <a:pt x="1053" y="441"/>
                    <a:pt x="996" y="430"/>
                  </a:cubicBezTo>
                  <a:cubicBezTo>
                    <a:pt x="883" y="566"/>
                    <a:pt x="793" y="543"/>
                    <a:pt x="725" y="702"/>
                  </a:cubicBezTo>
                  <a:cubicBezTo>
                    <a:pt x="657" y="905"/>
                    <a:pt x="634" y="1109"/>
                    <a:pt x="657" y="1313"/>
                  </a:cubicBezTo>
                  <a:cubicBezTo>
                    <a:pt x="611" y="1516"/>
                    <a:pt x="589" y="1743"/>
                    <a:pt x="611" y="1946"/>
                  </a:cubicBezTo>
                  <a:cubicBezTo>
                    <a:pt x="317" y="2241"/>
                    <a:pt x="23" y="3372"/>
                    <a:pt x="0" y="3531"/>
                  </a:cubicBezTo>
                  <a:cubicBezTo>
                    <a:pt x="57" y="3681"/>
                    <a:pt x="191" y="3769"/>
                    <a:pt x="338" y="3769"/>
                  </a:cubicBezTo>
                  <a:cubicBezTo>
                    <a:pt x="368" y="3769"/>
                    <a:pt x="399" y="3765"/>
                    <a:pt x="430" y="3757"/>
                  </a:cubicBezTo>
                  <a:cubicBezTo>
                    <a:pt x="611" y="3553"/>
                    <a:pt x="1336" y="2014"/>
                    <a:pt x="1404" y="1924"/>
                  </a:cubicBezTo>
                  <a:cubicBezTo>
                    <a:pt x="1607" y="1652"/>
                    <a:pt x="1766" y="1313"/>
                    <a:pt x="1834" y="973"/>
                  </a:cubicBezTo>
                  <a:cubicBezTo>
                    <a:pt x="1902" y="656"/>
                    <a:pt x="1879" y="317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4" name="Google Shape;466;p2">
              <a:extLst>
                <a:ext uri="{FF2B5EF4-FFF2-40B4-BE49-F238E27FC236}">
                  <a16:creationId xmlns:a16="http://schemas.microsoft.com/office/drawing/2014/main" id="{7662488C-F92E-21D5-144A-B780985DF9DC}"/>
                </a:ext>
              </a:extLst>
            </p:cNvPr>
            <p:cNvSpPr/>
            <p:nvPr/>
          </p:nvSpPr>
          <p:spPr>
            <a:xfrm>
              <a:off x="8728184" y="15598751"/>
              <a:ext cx="366499" cy="890332"/>
            </a:xfrm>
            <a:custGeom>
              <a:avLst/>
              <a:gdLst/>
              <a:ahLst/>
              <a:cxnLst/>
              <a:rect l="l" t="t" r="r" b="b"/>
              <a:pathLst>
                <a:path w="1789" h="4346" extrusionOk="0">
                  <a:moveTo>
                    <a:pt x="453" y="0"/>
                  </a:moveTo>
                  <a:cubicBezTo>
                    <a:pt x="204" y="317"/>
                    <a:pt x="1" y="815"/>
                    <a:pt x="295" y="1155"/>
                  </a:cubicBezTo>
                  <a:cubicBezTo>
                    <a:pt x="340" y="1404"/>
                    <a:pt x="431" y="1607"/>
                    <a:pt x="589" y="1811"/>
                  </a:cubicBezTo>
                  <a:cubicBezTo>
                    <a:pt x="702" y="1969"/>
                    <a:pt x="1019" y="2377"/>
                    <a:pt x="1019" y="2377"/>
                  </a:cubicBezTo>
                  <a:cubicBezTo>
                    <a:pt x="951" y="2580"/>
                    <a:pt x="928" y="2807"/>
                    <a:pt x="974" y="3010"/>
                  </a:cubicBezTo>
                  <a:cubicBezTo>
                    <a:pt x="1019" y="3395"/>
                    <a:pt x="1200" y="4278"/>
                    <a:pt x="1200" y="4278"/>
                  </a:cubicBezTo>
                  <a:cubicBezTo>
                    <a:pt x="1291" y="4323"/>
                    <a:pt x="1387" y="4346"/>
                    <a:pt x="1483" y="4346"/>
                  </a:cubicBezTo>
                  <a:cubicBezTo>
                    <a:pt x="1579" y="4346"/>
                    <a:pt x="1675" y="4323"/>
                    <a:pt x="1766" y="4278"/>
                  </a:cubicBezTo>
                  <a:cubicBezTo>
                    <a:pt x="1766" y="3373"/>
                    <a:pt x="1788" y="2445"/>
                    <a:pt x="1766" y="2264"/>
                  </a:cubicBezTo>
                  <a:cubicBezTo>
                    <a:pt x="1743" y="2060"/>
                    <a:pt x="1268" y="1019"/>
                    <a:pt x="1223" y="883"/>
                  </a:cubicBezTo>
                  <a:cubicBezTo>
                    <a:pt x="1313" y="747"/>
                    <a:pt x="1336" y="566"/>
                    <a:pt x="1313" y="408"/>
                  </a:cubicBezTo>
                  <a:cubicBezTo>
                    <a:pt x="1109" y="385"/>
                    <a:pt x="906" y="317"/>
                    <a:pt x="725" y="227"/>
                  </a:cubicBezTo>
                  <a:cubicBezTo>
                    <a:pt x="612" y="181"/>
                    <a:pt x="521" y="91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5" name="Google Shape;467;p2">
              <a:extLst>
                <a:ext uri="{FF2B5EF4-FFF2-40B4-BE49-F238E27FC236}">
                  <a16:creationId xmlns:a16="http://schemas.microsoft.com/office/drawing/2014/main" id="{83B1CEF6-7FBB-B85B-F7E4-D6B21088BFD2}"/>
                </a:ext>
              </a:extLst>
            </p:cNvPr>
            <p:cNvSpPr/>
            <p:nvPr/>
          </p:nvSpPr>
          <p:spPr>
            <a:xfrm>
              <a:off x="8788413" y="15233684"/>
              <a:ext cx="306269" cy="485524"/>
            </a:xfrm>
            <a:custGeom>
              <a:avLst/>
              <a:gdLst/>
              <a:ahLst/>
              <a:cxnLst/>
              <a:rect l="l" t="t" r="r" b="b"/>
              <a:pathLst>
                <a:path w="1495" h="2370" extrusionOk="0">
                  <a:moveTo>
                    <a:pt x="896" y="1"/>
                  </a:moveTo>
                  <a:cubicBezTo>
                    <a:pt x="858" y="1"/>
                    <a:pt x="730" y="47"/>
                    <a:pt x="385" y="266"/>
                  </a:cubicBezTo>
                  <a:cubicBezTo>
                    <a:pt x="182" y="357"/>
                    <a:pt x="23" y="538"/>
                    <a:pt x="1" y="764"/>
                  </a:cubicBezTo>
                  <a:cubicBezTo>
                    <a:pt x="23" y="968"/>
                    <a:pt x="69" y="1171"/>
                    <a:pt x="137" y="1352"/>
                  </a:cubicBezTo>
                  <a:cubicBezTo>
                    <a:pt x="159" y="1601"/>
                    <a:pt x="114" y="1828"/>
                    <a:pt x="46" y="2054"/>
                  </a:cubicBezTo>
                  <a:cubicBezTo>
                    <a:pt x="180" y="2255"/>
                    <a:pt x="401" y="2369"/>
                    <a:pt x="635" y="2369"/>
                  </a:cubicBezTo>
                  <a:cubicBezTo>
                    <a:pt x="717" y="2369"/>
                    <a:pt x="801" y="2355"/>
                    <a:pt x="883" y="2326"/>
                  </a:cubicBezTo>
                  <a:cubicBezTo>
                    <a:pt x="1155" y="2280"/>
                    <a:pt x="1223" y="2122"/>
                    <a:pt x="1223" y="1963"/>
                  </a:cubicBezTo>
                  <a:cubicBezTo>
                    <a:pt x="1200" y="1692"/>
                    <a:pt x="1246" y="1420"/>
                    <a:pt x="1313" y="1149"/>
                  </a:cubicBezTo>
                  <a:cubicBezTo>
                    <a:pt x="1359" y="1058"/>
                    <a:pt x="1494" y="945"/>
                    <a:pt x="1427" y="764"/>
                  </a:cubicBezTo>
                  <a:cubicBezTo>
                    <a:pt x="1359" y="606"/>
                    <a:pt x="1268" y="492"/>
                    <a:pt x="1178" y="357"/>
                  </a:cubicBezTo>
                  <a:cubicBezTo>
                    <a:pt x="1087" y="243"/>
                    <a:pt x="1019" y="130"/>
                    <a:pt x="906" y="17"/>
                  </a:cubicBezTo>
                  <a:cubicBezTo>
                    <a:pt x="913" y="10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6" name="Google Shape;468;p2">
              <a:extLst>
                <a:ext uri="{FF2B5EF4-FFF2-40B4-BE49-F238E27FC236}">
                  <a16:creationId xmlns:a16="http://schemas.microsoft.com/office/drawing/2014/main" id="{FB7C999E-9FC8-62DB-D654-4B5314E3AFA8}"/>
                </a:ext>
              </a:extLst>
            </p:cNvPr>
            <p:cNvSpPr/>
            <p:nvPr/>
          </p:nvSpPr>
          <p:spPr>
            <a:xfrm>
              <a:off x="8858067" y="15223236"/>
              <a:ext cx="157744" cy="180894"/>
            </a:xfrm>
            <a:custGeom>
              <a:avLst/>
              <a:gdLst/>
              <a:ahLst/>
              <a:cxnLst/>
              <a:rect l="l" t="t" r="r" b="b"/>
              <a:pathLst>
                <a:path w="770" h="883" extrusionOk="0">
                  <a:moveTo>
                    <a:pt x="136" y="0"/>
                  </a:moveTo>
                  <a:cubicBezTo>
                    <a:pt x="136" y="91"/>
                    <a:pt x="91" y="181"/>
                    <a:pt x="68" y="272"/>
                  </a:cubicBezTo>
                  <a:cubicBezTo>
                    <a:pt x="0" y="362"/>
                    <a:pt x="91" y="521"/>
                    <a:pt x="249" y="611"/>
                  </a:cubicBezTo>
                  <a:cubicBezTo>
                    <a:pt x="430" y="679"/>
                    <a:pt x="611" y="770"/>
                    <a:pt x="770" y="883"/>
                  </a:cubicBezTo>
                  <a:cubicBezTo>
                    <a:pt x="770" y="679"/>
                    <a:pt x="747" y="498"/>
                    <a:pt x="657" y="317"/>
                  </a:cubicBezTo>
                  <a:cubicBezTo>
                    <a:pt x="566" y="113"/>
                    <a:pt x="589" y="113"/>
                    <a:pt x="589" y="0"/>
                  </a:cubicBezTo>
                  <a:lnTo>
                    <a:pt x="589" y="0"/>
                  </a:lnTo>
                  <a:cubicBezTo>
                    <a:pt x="509" y="11"/>
                    <a:pt x="436" y="17"/>
                    <a:pt x="362" y="17"/>
                  </a:cubicBezTo>
                  <a:cubicBezTo>
                    <a:pt x="289" y="17"/>
                    <a:pt x="215" y="11"/>
                    <a:pt x="136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7" name="Google Shape;469;p2">
              <a:extLst>
                <a:ext uri="{FF2B5EF4-FFF2-40B4-BE49-F238E27FC236}">
                  <a16:creationId xmlns:a16="http://schemas.microsoft.com/office/drawing/2014/main" id="{525BCFE1-B2C9-30B7-19CD-EB6929CDBBA8}"/>
                </a:ext>
              </a:extLst>
            </p:cNvPr>
            <p:cNvSpPr/>
            <p:nvPr/>
          </p:nvSpPr>
          <p:spPr>
            <a:xfrm>
              <a:off x="8621450" y="16289551"/>
              <a:ext cx="167168" cy="171880"/>
            </a:xfrm>
            <a:custGeom>
              <a:avLst/>
              <a:gdLst/>
              <a:ahLst/>
              <a:cxnLst/>
              <a:rect l="l" t="t" r="r" b="b"/>
              <a:pathLst>
                <a:path w="816" h="839" extrusionOk="0">
                  <a:moveTo>
                    <a:pt x="137" y="1"/>
                  </a:moveTo>
                  <a:cubicBezTo>
                    <a:pt x="24" y="68"/>
                    <a:pt x="1" y="227"/>
                    <a:pt x="69" y="340"/>
                  </a:cubicBezTo>
                  <a:cubicBezTo>
                    <a:pt x="159" y="476"/>
                    <a:pt x="182" y="747"/>
                    <a:pt x="273" y="793"/>
                  </a:cubicBezTo>
                  <a:cubicBezTo>
                    <a:pt x="342" y="822"/>
                    <a:pt x="415" y="839"/>
                    <a:pt x="485" y="839"/>
                  </a:cubicBezTo>
                  <a:cubicBezTo>
                    <a:pt x="576" y="839"/>
                    <a:pt x="661" y="811"/>
                    <a:pt x="725" y="747"/>
                  </a:cubicBezTo>
                  <a:cubicBezTo>
                    <a:pt x="816" y="634"/>
                    <a:pt x="589" y="521"/>
                    <a:pt x="589" y="521"/>
                  </a:cubicBezTo>
                  <a:cubicBezTo>
                    <a:pt x="589" y="521"/>
                    <a:pt x="497" y="595"/>
                    <a:pt x="406" y="595"/>
                  </a:cubicBezTo>
                  <a:cubicBezTo>
                    <a:pt x="355" y="595"/>
                    <a:pt x="305" y="572"/>
                    <a:pt x="273" y="498"/>
                  </a:cubicBezTo>
                  <a:cubicBezTo>
                    <a:pt x="205" y="340"/>
                    <a:pt x="159" y="182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8" name="Google Shape;470;p2">
              <a:extLst>
                <a:ext uri="{FF2B5EF4-FFF2-40B4-BE49-F238E27FC236}">
                  <a16:creationId xmlns:a16="http://schemas.microsoft.com/office/drawing/2014/main" id="{04C392E4-FC3A-2D69-0905-414D3C161E31}"/>
                </a:ext>
              </a:extLst>
            </p:cNvPr>
            <p:cNvSpPr/>
            <p:nvPr/>
          </p:nvSpPr>
          <p:spPr>
            <a:xfrm>
              <a:off x="8718965" y="15573143"/>
              <a:ext cx="268984" cy="170446"/>
            </a:xfrm>
            <a:custGeom>
              <a:avLst/>
              <a:gdLst/>
              <a:ahLst/>
              <a:cxnLst/>
              <a:rect l="l" t="t" r="r" b="b"/>
              <a:pathLst>
                <a:path w="1313" h="832" extrusionOk="0">
                  <a:moveTo>
                    <a:pt x="1079" y="1"/>
                  </a:moveTo>
                  <a:cubicBezTo>
                    <a:pt x="1060" y="1"/>
                    <a:pt x="1040" y="4"/>
                    <a:pt x="1019" y="12"/>
                  </a:cubicBezTo>
                  <a:cubicBezTo>
                    <a:pt x="815" y="80"/>
                    <a:pt x="136" y="284"/>
                    <a:pt x="91" y="306"/>
                  </a:cubicBezTo>
                  <a:cubicBezTo>
                    <a:pt x="0" y="329"/>
                    <a:pt x="46" y="691"/>
                    <a:pt x="136" y="782"/>
                  </a:cubicBezTo>
                  <a:cubicBezTo>
                    <a:pt x="171" y="816"/>
                    <a:pt x="218" y="831"/>
                    <a:pt x="284" y="831"/>
                  </a:cubicBezTo>
                  <a:cubicBezTo>
                    <a:pt x="391" y="831"/>
                    <a:pt x="546" y="792"/>
                    <a:pt x="770" y="736"/>
                  </a:cubicBezTo>
                  <a:cubicBezTo>
                    <a:pt x="1132" y="623"/>
                    <a:pt x="1313" y="555"/>
                    <a:pt x="1313" y="374"/>
                  </a:cubicBezTo>
                  <a:cubicBezTo>
                    <a:pt x="1313" y="214"/>
                    <a:pt x="1224" y="1"/>
                    <a:pt x="1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9" name="Google Shape;471;p2">
              <a:extLst>
                <a:ext uri="{FF2B5EF4-FFF2-40B4-BE49-F238E27FC236}">
                  <a16:creationId xmlns:a16="http://schemas.microsoft.com/office/drawing/2014/main" id="{1E96A7E6-9EA9-C887-55B1-E408C32FFAEA}"/>
                </a:ext>
              </a:extLst>
            </p:cNvPr>
            <p:cNvSpPr/>
            <p:nvPr/>
          </p:nvSpPr>
          <p:spPr>
            <a:xfrm>
              <a:off x="8732895" y="15589532"/>
              <a:ext cx="222686" cy="93622"/>
            </a:xfrm>
            <a:custGeom>
              <a:avLst/>
              <a:gdLst/>
              <a:ahLst/>
              <a:cxnLst/>
              <a:rect l="l" t="t" r="r" b="b"/>
              <a:pathLst>
                <a:path w="1087" h="457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96" y="68"/>
                    <a:pt x="951" y="136"/>
                    <a:pt x="883" y="204"/>
                  </a:cubicBezTo>
                  <a:cubicBezTo>
                    <a:pt x="724" y="272"/>
                    <a:pt x="543" y="340"/>
                    <a:pt x="362" y="362"/>
                  </a:cubicBezTo>
                  <a:cubicBezTo>
                    <a:pt x="317" y="374"/>
                    <a:pt x="276" y="379"/>
                    <a:pt x="239" y="379"/>
                  </a:cubicBezTo>
                  <a:cubicBezTo>
                    <a:pt x="129" y="379"/>
                    <a:pt x="57" y="328"/>
                    <a:pt x="23" y="226"/>
                  </a:cubicBezTo>
                  <a:lnTo>
                    <a:pt x="23" y="226"/>
                  </a:lnTo>
                  <a:cubicBezTo>
                    <a:pt x="0" y="317"/>
                    <a:pt x="45" y="407"/>
                    <a:pt x="136" y="453"/>
                  </a:cubicBezTo>
                  <a:cubicBezTo>
                    <a:pt x="170" y="456"/>
                    <a:pt x="204" y="457"/>
                    <a:pt x="238" y="457"/>
                  </a:cubicBezTo>
                  <a:cubicBezTo>
                    <a:pt x="475" y="457"/>
                    <a:pt x="710" y="388"/>
                    <a:pt x="928" y="249"/>
                  </a:cubicBezTo>
                  <a:cubicBezTo>
                    <a:pt x="1086" y="113"/>
                    <a:pt x="1019" y="0"/>
                    <a:pt x="1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0" name="Google Shape;472;p2">
              <a:extLst>
                <a:ext uri="{FF2B5EF4-FFF2-40B4-BE49-F238E27FC236}">
                  <a16:creationId xmlns:a16="http://schemas.microsoft.com/office/drawing/2014/main" id="{BBAF1B6B-0F61-4AEF-55F7-C87BCEA920EC}"/>
                </a:ext>
              </a:extLst>
            </p:cNvPr>
            <p:cNvSpPr/>
            <p:nvPr/>
          </p:nvSpPr>
          <p:spPr>
            <a:xfrm>
              <a:off x="8700322" y="15322185"/>
              <a:ext cx="269189" cy="423861"/>
            </a:xfrm>
            <a:custGeom>
              <a:avLst/>
              <a:gdLst/>
              <a:ahLst/>
              <a:cxnLst/>
              <a:rect l="l" t="t" r="r" b="b"/>
              <a:pathLst>
                <a:path w="1314" h="2069" extrusionOk="0">
                  <a:moveTo>
                    <a:pt x="617" y="1"/>
                  </a:moveTo>
                  <a:cubicBezTo>
                    <a:pt x="553" y="1"/>
                    <a:pt x="486" y="40"/>
                    <a:pt x="431" y="151"/>
                  </a:cubicBezTo>
                  <a:cubicBezTo>
                    <a:pt x="295" y="377"/>
                    <a:pt x="114" y="1011"/>
                    <a:pt x="46" y="1079"/>
                  </a:cubicBezTo>
                  <a:cubicBezTo>
                    <a:pt x="1" y="1147"/>
                    <a:pt x="46" y="1282"/>
                    <a:pt x="114" y="1350"/>
                  </a:cubicBezTo>
                  <a:cubicBezTo>
                    <a:pt x="250" y="1554"/>
                    <a:pt x="408" y="1735"/>
                    <a:pt x="589" y="1894"/>
                  </a:cubicBezTo>
                  <a:cubicBezTo>
                    <a:pt x="743" y="2014"/>
                    <a:pt x="820" y="2069"/>
                    <a:pt x="907" y="2069"/>
                  </a:cubicBezTo>
                  <a:cubicBezTo>
                    <a:pt x="935" y="2069"/>
                    <a:pt x="964" y="2063"/>
                    <a:pt x="997" y="2052"/>
                  </a:cubicBezTo>
                  <a:cubicBezTo>
                    <a:pt x="1110" y="2029"/>
                    <a:pt x="1313" y="1871"/>
                    <a:pt x="1178" y="1780"/>
                  </a:cubicBezTo>
                  <a:cubicBezTo>
                    <a:pt x="1042" y="1735"/>
                    <a:pt x="906" y="1690"/>
                    <a:pt x="770" y="1690"/>
                  </a:cubicBezTo>
                  <a:cubicBezTo>
                    <a:pt x="725" y="1554"/>
                    <a:pt x="657" y="1418"/>
                    <a:pt x="589" y="1305"/>
                  </a:cubicBezTo>
                  <a:lnTo>
                    <a:pt x="476" y="1124"/>
                  </a:lnTo>
                  <a:lnTo>
                    <a:pt x="770" y="762"/>
                  </a:lnTo>
                  <a:cubicBezTo>
                    <a:pt x="906" y="581"/>
                    <a:pt x="951" y="332"/>
                    <a:pt x="838" y="151"/>
                  </a:cubicBezTo>
                  <a:cubicBezTo>
                    <a:pt x="798" y="84"/>
                    <a:pt x="710" y="1"/>
                    <a:pt x="617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1" name="Google Shape;473;p2">
              <a:extLst>
                <a:ext uri="{FF2B5EF4-FFF2-40B4-BE49-F238E27FC236}">
                  <a16:creationId xmlns:a16="http://schemas.microsoft.com/office/drawing/2014/main" id="{EB822EA3-45FC-3042-AC15-D179D0908CFE}"/>
                </a:ext>
              </a:extLst>
            </p:cNvPr>
            <p:cNvSpPr/>
            <p:nvPr/>
          </p:nvSpPr>
          <p:spPr>
            <a:xfrm>
              <a:off x="8890435" y="15292684"/>
              <a:ext cx="125376" cy="111445"/>
            </a:xfrm>
            <a:custGeom>
              <a:avLst/>
              <a:gdLst/>
              <a:ahLst/>
              <a:cxnLst/>
              <a:rect l="l" t="t" r="r" b="b"/>
              <a:pathLst>
                <a:path w="612" h="544" extrusionOk="0">
                  <a:moveTo>
                    <a:pt x="1" y="1"/>
                  </a:moveTo>
                  <a:cubicBezTo>
                    <a:pt x="1" y="1"/>
                    <a:pt x="1" y="318"/>
                    <a:pt x="159" y="408"/>
                  </a:cubicBezTo>
                  <a:cubicBezTo>
                    <a:pt x="295" y="476"/>
                    <a:pt x="453" y="521"/>
                    <a:pt x="612" y="544"/>
                  </a:cubicBezTo>
                  <a:cubicBezTo>
                    <a:pt x="566" y="453"/>
                    <a:pt x="521" y="385"/>
                    <a:pt x="431" y="318"/>
                  </a:cubicBezTo>
                  <a:cubicBezTo>
                    <a:pt x="295" y="204"/>
                    <a:pt x="159" y="9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2" name="Google Shape;474;p2">
              <a:extLst>
                <a:ext uri="{FF2B5EF4-FFF2-40B4-BE49-F238E27FC236}">
                  <a16:creationId xmlns:a16="http://schemas.microsoft.com/office/drawing/2014/main" id="{6C820122-6D92-5F98-845C-7F3A7427F354}"/>
                </a:ext>
              </a:extLst>
            </p:cNvPr>
            <p:cNvSpPr/>
            <p:nvPr/>
          </p:nvSpPr>
          <p:spPr>
            <a:xfrm>
              <a:off x="8978526" y="15250892"/>
              <a:ext cx="60434" cy="153237"/>
            </a:xfrm>
            <a:custGeom>
              <a:avLst/>
              <a:gdLst/>
              <a:ahLst/>
              <a:cxnLst/>
              <a:rect l="l" t="t" r="r" b="b"/>
              <a:pathLst>
                <a:path w="295" h="748" extrusionOk="0">
                  <a:moveTo>
                    <a:pt x="114" y="1"/>
                  </a:moveTo>
                  <a:lnTo>
                    <a:pt x="1" y="69"/>
                  </a:lnTo>
                  <a:cubicBezTo>
                    <a:pt x="1" y="69"/>
                    <a:pt x="69" y="227"/>
                    <a:pt x="114" y="386"/>
                  </a:cubicBezTo>
                  <a:cubicBezTo>
                    <a:pt x="136" y="476"/>
                    <a:pt x="136" y="567"/>
                    <a:pt x="114" y="680"/>
                  </a:cubicBezTo>
                  <a:lnTo>
                    <a:pt x="182" y="748"/>
                  </a:lnTo>
                  <a:cubicBezTo>
                    <a:pt x="295" y="499"/>
                    <a:pt x="272" y="205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3" name="Google Shape;475;p2">
              <a:extLst>
                <a:ext uri="{FF2B5EF4-FFF2-40B4-BE49-F238E27FC236}">
                  <a16:creationId xmlns:a16="http://schemas.microsoft.com/office/drawing/2014/main" id="{F0C4D36D-35A8-CCCF-6FA6-B33C6063FE41}"/>
                </a:ext>
              </a:extLst>
            </p:cNvPr>
            <p:cNvSpPr/>
            <p:nvPr/>
          </p:nvSpPr>
          <p:spPr>
            <a:xfrm>
              <a:off x="8853355" y="15107283"/>
              <a:ext cx="185605" cy="178640"/>
            </a:xfrm>
            <a:custGeom>
              <a:avLst/>
              <a:gdLst/>
              <a:ahLst/>
              <a:cxnLst/>
              <a:rect l="l" t="t" r="r" b="b"/>
              <a:pathLst>
                <a:path w="906" h="872" extrusionOk="0">
                  <a:moveTo>
                    <a:pt x="574" y="0"/>
                  </a:moveTo>
                  <a:cubicBezTo>
                    <a:pt x="463" y="0"/>
                    <a:pt x="363" y="31"/>
                    <a:pt x="272" y="91"/>
                  </a:cubicBezTo>
                  <a:cubicBezTo>
                    <a:pt x="159" y="114"/>
                    <a:pt x="91" y="181"/>
                    <a:pt x="1" y="249"/>
                  </a:cubicBezTo>
                  <a:cubicBezTo>
                    <a:pt x="1" y="249"/>
                    <a:pt x="1" y="272"/>
                    <a:pt x="1" y="272"/>
                  </a:cubicBezTo>
                  <a:cubicBezTo>
                    <a:pt x="46" y="544"/>
                    <a:pt x="227" y="770"/>
                    <a:pt x="498" y="860"/>
                  </a:cubicBezTo>
                  <a:cubicBezTo>
                    <a:pt x="525" y="868"/>
                    <a:pt x="550" y="871"/>
                    <a:pt x="574" y="871"/>
                  </a:cubicBezTo>
                  <a:cubicBezTo>
                    <a:pt x="771" y="871"/>
                    <a:pt x="863" y="637"/>
                    <a:pt x="883" y="476"/>
                  </a:cubicBezTo>
                  <a:cubicBezTo>
                    <a:pt x="906" y="295"/>
                    <a:pt x="883" y="23"/>
                    <a:pt x="747" y="23"/>
                  </a:cubicBezTo>
                  <a:cubicBezTo>
                    <a:pt x="687" y="8"/>
                    <a:pt x="629" y="0"/>
                    <a:pt x="574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4" name="Google Shape;476;p2">
              <a:extLst>
                <a:ext uri="{FF2B5EF4-FFF2-40B4-BE49-F238E27FC236}">
                  <a16:creationId xmlns:a16="http://schemas.microsoft.com/office/drawing/2014/main" id="{9406E446-678E-494F-E099-139E199BCD58}"/>
                </a:ext>
              </a:extLst>
            </p:cNvPr>
            <p:cNvSpPr/>
            <p:nvPr/>
          </p:nvSpPr>
          <p:spPr>
            <a:xfrm>
              <a:off x="8788413" y="15040702"/>
              <a:ext cx="269189" cy="437586"/>
            </a:xfrm>
            <a:custGeom>
              <a:avLst/>
              <a:gdLst/>
              <a:ahLst/>
              <a:cxnLst/>
              <a:rect l="l" t="t" r="r" b="b"/>
              <a:pathLst>
                <a:path w="1314" h="2136" extrusionOk="0">
                  <a:moveTo>
                    <a:pt x="604" y="1"/>
                  </a:moveTo>
                  <a:cubicBezTo>
                    <a:pt x="331" y="1"/>
                    <a:pt x="139" y="206"/>
                    <a:pt x="69" y="574"/>
                  </a:cubicBezTo>
                  <a:cubicBezTo>
                    <a:pt x="1" y="823"/>
                    <a:pt x="23" y="1095"/>
                    <a:pt x="91" y="1344"/>
                  </a:cubicBezTo>
                  <a:cubicBezTo>
                    <a:pt x="250" y="1615"/>
                    <a:pt x="725" y="1774"/>
                    <a:pt x="793" y="2136"/>
                  </a:cubicBezTo>
                  <a:cubicBezTo>
                    <a:pt x="883" y="2000"/>
                    <a:pt x="906" y="1842"/>
                    <a:pt x="883" y="1683"/>
                  </a:cubicBezTo>
                  <a:cubicBezTo>
                    <a:pt x="838" y="1593"/>
                    <a:pt x="725" y="1412"/>
                    <a:pt x="702" y="1321"/>
                  </a:cubicBezTo>
                  <a:cubicBezTo>
                    <a:pt x="612" y="1140"/>
                    <a:pt x="634" y="914"/>
                    <a:pt x="793" y="778"/>
                  </a:cubicBezTo>
                  <a:cubicBezTo>
                    <a:pt x="906" y="687"/>
                    <a:pt x="974" y="552"/>
                    <a:pt x="1019" y="393"/>
                  </a:cubicBezTo>
                  <a:cubicBezTo>
                    <a:pt x="1087" y="484"/>
                    <a:pt x="1155" y="574"/>
                    <a:pt x="1200" y="687"/>
                  </a:cubicBezTo>
                  <a:cubicBezTo>
                    <a:pt x="1313" y="529"/>
                    <a:pt x="1313" y="303"/>
                    <a:pt x="1223" y="144"/>
                  </a:cubicBezTo>
                  <a:cubicBezTo>
                    <a:pt x="1150" y="57"/>
                    <a:pt x="1050" y="17"/>
                    <a:pt x="969" y="17"/>
                  </a:cubicBezTo>
                  <a:cubicBezTo>
                    <a:pt x="924" y="17"/>
                    <a:pt x="885" y="29"/>
                    <a:pt x="861" y="54"/>
                  </a:cubicBezTo>
                  <a:cubicBezTo>
                    <a:pt x="769" y="18"/>
                    <a:pt x="68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95" name="Google Shape;477;p2">
            <a:extLst>
              <a:ext uri="{FF2B5EF4-FFF2-40B4-BE49-F238E27FC236}">
                <a16:creationId xmlns:a16="http://schemas.microsoft.com/office/drawing/2014/main" id="{D47997DC-C7E8-A28B-4E81-DA56B8BC2A21}"/>
              </a:ext>
            </a:extLst>
          </p:cNvPr>
          <p:cNvGrpSpPr/>
          <p:nvPr/>
        </p:nvGrpSpPr>
        <p:grpSpPr>
          <a:xfrm>
            <a:off x="17219570" y="318956"/>
            <a:ext cx="4125984" cy="3320123"/>
            <a:chOff x="-312109" y="15146878"/>
            <a:chExt cx="3094541" cy="3320123"/>
          </a:xfrm>
        </p:grpSpPr>
        <p:sp>
          <p:nvSpPr>
            <p:cNvPr id="4696" name="Google Shape;478;p2">
              <a:extLst>
                <a:ext uri="{FF2B5EF4-FFF2-40B4-BE49-F238E27FC236}">
                  <a16:creationId xmlns:a16="http://schemas.microsoft.com/office/drawing/2014/main" id="{1B834E31-FBCF-01F5-2CEF-EB255DE8DA42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7" name="Google Shape;479;p2">
              <a:extLst>
                <a:ext uri="{FF2B5EF4-FFF2-40B4-BE49-F238E27FC236}">
                  <a16:creationId xmlns:a16="http://schemas.microsoft.com/office/drawing/2014/main" id="{7A70C26E-C0B1-23C4-8D50-2F6A02528876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8" name="Google Shape;480;p2">
              <a:extLst>
                <a:ext uri="{FF2B5EF4-FFF2-40B4-BE49-F238E27FC236}">
                  <a16:creationId xmlns:a16="http://schemas.microsoft.com/office/drawing/2014/main" id="{7FF5DD63-947D-5E0E-D614-1D07EE78ADC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9" name="Google Shape;481;p2">
              <a:extLst>
                <a:ext uri="{FF2B5EF4-FFF2-40B4-BE49-F238E27FC236}">
                  <a16:creationId xmlns:a16="http://schemas.microsoft.com/office/drawing/2014/main" id="{A0D5C134-8648-04BB-A73B-72200A22F908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0" name="Google Shape;482;p2">
              <a:extLst>
                <a:ext uri="{FF2B5EF4-FFF2-40B4-BE49-F238E27FC236}">
                  <a16:creationId xmlns:a16="http://schemas.microsoft.com/office/drawing/2014/main" id="{3502BC83-05AC-5F8A-2F1C-5E070A4D3B1C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1" name="Google Shape;483;p2">
              <a:extLst>
                <a:ext uri="{FF2B5EF4-FFF2-40B4-BE49-F238E27FC236}">
                  <a16:creationId xmlns:a16="http://schemas.microsoft.com/office/drawing/2014/main" id="{43755B71-9769-27FC-0F0D-5E8C4CA765B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2" name="Google Shape;484;p2">
              <a:extLst>
                <a:ext uri="{FF2B5EF4-FFF2-40B4-BE49-F238E27FC236}">
                  <a16:creationId xmlns:a16="http://schemas.microsoft.com/office/drawing/2014/main" id="{518FB936-9289-58AA-6318-D740C1DBF135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3" name="Google Shape;485;p2">
              <a:extLst>
                <a:ext uri="{FF2B5EF4-FFF2-40B4-BE49-F238E27FC236}">
                  <a16:creationId xmlns:a16="http://schemas.microsoft.com/office/drawing/2014/main" id="{1E9ADFFC-17F1-48E8-C94C-E73AF8651537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4" name="Google Shape;486;p2">
              <a:extLst>
                <a:ext uri="{FF2B5EF4-FFF2-40B4-BE49-F238E27FC236}">
                  <a16:creationId xmlns:a16="http://schemas.microsoft.com/office/drawing/2014/main" id="{A2D1DD68-0B94-D35E-0032-64A54483C1B2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5" name="Google Shape;487;p2">
              <a:extLst>
                <a:ext uri="{FF2B5EF4-FFF2-40B4-BE49-F238E27FC236}">
                  <a16:creationId xmlns:a16="http://schemas.microsoft.com/office/drawing/2014/main" id="{1840126A-D153-138E-B8D0-1119D4246086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6" name="Google Shape;488;p2">
              <a:extLst>
                <a:ext uri="{FF2B5EF4-FFF2-40B4-BE49-F238E27FC236}">
                  <a16:creationId xmlns:a16="http://schemas.microsoft.com/office/drawing/2014/main" id="{8B3741CC-F43B-9335-5B9D-E946CDFEB0A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7" name="Google Shape;489;p2">
              <a:extLst>
                <a:ext uri="{FF2B5EF4-FFF2-40B4-BE49-F238E27FC236}">
                  <a16:creationId xmlns:a16="http://schemas.microsoft.com/office/drawing/2014/main" id="{7DF77625-A1BC-7C90-C5C6-9552A4F3F949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8" name="Google Shape;490;p2">
              <a:extLst>
                <a:ext uri="{FF2B5EF4-FFF2-40B4-BE49-F238E27FC236}">
                  <a16:creationId xmlns:a16="http://schemas.microsoft.com/office/drawing/2014/main" id="{75F4A208-9556-DB89-637B-DD553FF66BB8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9" name="Google Shape;491;p2">
              <a:extLst>
                <a:ext uri="{FF2B5EF4-FFF2-40B4-BE49-F238E27FC236}">
                  <a16:creationId xmlns:a16="http://schemas.microsoft.com/office/drawing/2014/main" id="{68656EA2-0B1C-7562-8D7A-46FEDC2931A8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0" name="Google Shape;492;p2">
              <a:extLst>
                <a:ext uri="{FF2B5EF4-FFF2-40B4-BE49-F238E27FC236}">
                  <a16:creationId xmlns:a16="http://schemas.microsoft.com/office/drawing/2014/main" id="{F49025F2-8990-176A-410B-36D4570FBD35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1" name="Google Shape;493;p2">
              <a:extLst>
                <a:ext uri="{FF2B5EF4-FFF2-40B4-BE49-F238E27FC236}">
                  <a16:creationId xmlns:a16="http://schemas.microsoft.com/office/drawing/2014/main" id="{5DB7128A-CF55-9CBD-EAA2-4876B31284B0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2" name="Google Shape;494;p2">
              <a:extLst>
                <a:ext uri="{FF2B5EF4-FFF2-40B4-BE49-F238E27FC236}">
                  <a16:creationId xmlns:a16="http://schemas.microsoft.com/office/drawing/2014/main" id="{7DCD3958-7599-09E5-9B89-111D8374EAA6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3" name="Google Shape;495;p2">
              <a:extLst>
                <a:ext uri="{FF2B5EF4-FFF2-40B4-BE49-F238E27FC236}">
                  <a16:creationId xmlns:a16="http://schemas.microsoft.com/office/drawing/2014/main" id="{8F7A382E-B746-5FCB-5AED-1E31072DDE75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4" name="Google Shape;496;p2">
              <a:extLst>
                <a:ext uri="{FF2B5EF4-FFF2-40B4-BE49-F238E27FC236}">
                  <a16:creationId xmlns:a16="http://schemas.microsoft.com/office/drawing/2014/main" id="{6BCB79BD-6358-FB49-BFEE-2E26BFFD9AF2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5" name="Google Shape;497;p2">
              <a:extLst>
                <a:ext uri="{FF2B5EF4-FFF2-40B4-BE49-F238E27FC236}">
                  <a16:creationId xmlns:a16="http://schemas.microsoft.com/office/drawing/2014/main" id="{5FAF3324-DCF2-1D04-837F-3FC8407C63DA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6" name="Google Shape;498;p2">
              <a:extLst>
                <a:ext uri="{FF2B5EF4-FFF2-40B4-BE49-F238E27FC236}">
                  <a16:creationId xmlns:a16="http://schemas.microsoft.com/office/drawing/2014/main" id="{4A57A394-3730-FF2B-C318-AA387C7D8D4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7" name="Google Shape;499;p2">
              <a:extLst>
                <a:ext uri="{FF2B5EF4-FFF2-40B4-BE49-F238E27FC236}">
                  <a16:creationId xmlns:a16="http://schemas.microsoft.com/office/drawing/2014/main" id="{8F91C5E3-1BA9-6CC9-E5D2-C0396470AA6D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8" name="Google Shape;500;p2">
              <a:extLst>
                <a:ext uri="{FF2B5EF4-FFF2-40B4-BE49-F238E27FC236}">
                  <a16:creationId xmlns:a16="http://schemas.microsoft.com/office/drawing/2014/main" id="{06BEE73B-31B4-CA4F-5A48-68F8A5F34BA0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9" name="Google Shape;501;p2">
              <a:extLst>
                <a:ext uri="{FF2B5EF4-FFF2-40B4-BE49-F238E27FC236}">
                  <a16:creationId xmlns:a16="http://schemas.microsoft.com/office/drawing/2014/main" id="{0573A85C-7F56-E8F8-267A-D4F32ACC1875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0" name="Google Shape;502;p2">
              <a:extLst>
                <a:ext uri="{FF2B5EF4-FFF2-40B4-BE49-F238E27FC236}">
                  <a16:creationId xmlns:a16="http://schemas.microsoft.com/office/drawing/2014/main" id="{5CA050E3-7D62-39EE-36D0-72D1E4CF53A3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1" name="Google Shape;503;p2">
              <a:extLst>
                <a:ext uri="{FF2B5EF4-FFF2-40B4-BE49-F238E27FC236}">
                  <a16:creationId xmlns:a16="http://schemas.microsoft.com/office/drawing/2014/main" id="{BA04FD2F-7769-FBFD-BC7B-41AF319CE414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2" name="Google Shape;504;p2">
              <a:extLst>
                <a:ext uri="{FF2B5EF4-FFF2-40B4-BE49-F238E27FC236}">
                  <a16:creationId xmlns:a16="http://schemas.microsoft.com/office/drawing/2014/main" id="{B754529B-1173-D387-0EC4-860801642868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3" name="Google Shape;505;p2">
              <a:extLst>
                <a:ext uri="{FF2B5EF4-FFF2-40B4-BE49-F238E27FC236}">
                  <a16:creationId xmlns:a16="http://schemas.microsoft.com/office/drawing/2014/main" id="{061B7B2A-267E-6D41-1A99-3AE436A96F0D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4" name="Google Shape;506;p2">
              <a:extLst>
                <a:ext uri="{FF2B5EF4-FFF2-40B4-BE49-F238E27FC236}">
                  <a16:creationId xmlns:a16="http://schemas.microsoft.com/office/drawing/2014/main" id="{98B043F7-18B6-377D-F6C7-A6624504FCC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5" name="Google Shape;507;p2">
              <a:extLst>
                <a:ext uri="{FF2B5EF4-FFF2-40B4-BE49-F238E27FC236}">
                  <a16:creationId xmlns:a16="http://schemas.microsoft.com/office/drawing/2014/main" id="{141AE8CF-E6A4-2601-5765-2DC92734E4F5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6" name="Google Shape;508;p2">
              <a:extLst>
                <a:ext uri="{FF2B5EF4-FFF2-40B4-BE49-F238E27FC236}">
                  <a16:creationId xmlns:a16="http://schemas.microsoft.com/office/drawing/2014/main" id="{0E4AC9B1-222D-FC9B-26C2-DFF30E5DCAAF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7" name="Google Shape;509;p2">
              <a:extLst>
                <a:ext uri="{FF2B5EF4-FFF2-40B4-BE49-F238E27FC236}">
                  <a16:creationId xmlns:a16="http://schemas.microsoft.com/office/drawing/2014/main" id="{B71B5840-4317-A659-DB06-5291312A6936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8" name="Google Shape;510;p2">
              <a:extLst>
                <a:ext uri="{FF2B5EF4-FFF2-40B4-BE49-F238E27FC236}">
                  <a16:creationId xmlns:a16="http://schemas.microsoft.com/office/drawing/2014/main" id="{DD261B45-D833-75A9-984C-1B3F013603E8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9" name="Google Shape;511;p2">
              <a:extLst>
                <a:ext uri="{FF2B5EF4-FFF2-40B4-BE49-F238E27FC236}">
                  <a16:creationId xmlns:a16="http://schemas.microsoft.com/office/drawing/2014/main" id="{2898A47E-9C7E-F050-06E5-010743D2EFF0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0" name="Google Shape;512;p2">
              <a:extLst>
                <a:ext uri="{FF2B5EF4-FFF2-40B4-BE49-F238E27FC236}">
                  <a16:creationId xmlns:a16="http://schemas.microsoft.com/office/drawing/2014/main" id="{3A326501-E912-D376-9FF2-EAC9F46319E1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1" name="Google Shape;513;p2">
              <a:extLst>
                <a:ext uri="{FF2B5EF4-FFF2-40B4-BE49-F238E27FC236}">
                  <a16:creationId xmlns:a16="http://schemas.microsoft.com/office/drawing/2014/main" id="{E5FE63FF-88BA-0F58-F825-D890E2F7BAFB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2" name="Google Shape;514;p2">
              <a:extLst>
                <a:ext uri="{FF2B5EF4-FFF2-40B4-BE49-F238E27FC236}">
                  <a16:creationId xmlns:a16="http://schemas.microsoft.com/office/drawing/2014/main" id="{35FCBD5B-4663-F71A-6A70-874B5993EEA0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3" name="Google Shape;515;p2">
              <a:extLst>
                <a:ext uri="{FF2B5EF4-FFF2-40B4-BE49-F238E27FC236}">
                  <a16:creationId xmlns:a16="http://schemas.microsoft.com/office/drawing/2014/main" id="{69901D43-680C-A000-AA5F-5DEF6783389F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4" name="Google Shape;516;p2">
              <a:extLst>
                <a:ext uri="{FF2B5EF4-FFF2-40B4-BE49-F238E27FC236}">
                  <a16:creationId xmlns:a16="http://schemas.microsoft.com/office/drawing/2014/main" id="{9A2AF0FF-60AF-CF23-E83C-DBDE9236D37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5" name="Google Shape;517;p2">
              <a:extLst>
                <a:ext uri="{FF2B5EF4-FFF2-40B4-BE49-F238E27FC236}">
                  <a16:creationId xmlns:a16="http://schemas.microsoft.com/office/drawing/2014/main" id="{AB838A3E-E6ED-65C0-DC4B-C8EC3462098C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6" name="Google Shape;518;p2">
              <a:extLst>
                <a:ext uri="{FF2B5EF4-FFF2-40B4-BE49-F238E27FC236}">
                  <a16:creationId xmlns:a16="http://schemas.microsoft.com/office/drawing/2014/main" id="{0656032B-86C9-2D11-5170-45CC3CCA5C92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7" name="Google Shape;519;p2">
              <a:extLst>
                <a:ext uri="{FF2B5EF4-FFF2-40B4-BE49-F238E27FC236}">
                  <a16:creationId xmlns:a16="http://schemas.microsoft.com/office/drawing/2014/main" id="{07CCAD07-F92B-6A2B-EC5D-F038250ADF8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8" name="Google Shape;520;p2">
              <a:extLst>
                <a:ext uri="{FF2B5EF4-FFF2-40B4-BE49-F238E27FC236}">
                  <a16:creationId xmlns:a16="http://schemas.microsoft.com/office/drawing/2014/main" id="{CA7A1211-5CAD-CD2B-556D-24B9817827A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9" name="Google Shape;521;p2">
              <a:extLst>
                <a:ext uri="{FF2B5EF4-FFF2-40B4-BE49-F238E27FC236}">
                  <a16:creationId xmlns:a16="http://schemas.microsoft.com/office/drawing/2014/main" id="{310F92AE-3B69-8561-9F1E-C92AFD5EEB5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0" name="Google Shape;522;p2">
              <a:extLst>
                <a:ext uri="{FF2B5EF4-FFF2-40B4-BE49-F238E27FC236}">
                  <a16:creationId xmlns:a16="http://schemas.microsoft.com/office/drawing/2014/main" id="{CEF6902D-A8A1-79A1-6FBA-F203A7A0F8B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1" name="Google Shape;523;p2">
              <a:extLst>
                <a:ext uri="{FF2B5EF4-FFF2-40B4-BE49-F238E27FC236}">
                  <a16:creationId xmlns:a16="http://schemas.microsoft.com/office/drawing/2014/main" id="{94D9622B-997E-3C86-25C2-32015A6714A9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2" name="Google Shape;524;p2">
              <a:extLst>
                <a:ext uri="{FF2B5EF4-FFF2-40B4-BE49-F238E27FC236}">
                  <a16:creationId xmlns:a16="http://schemas.microsoft.com/office/drawing/2014/main" id="{2BA65741-F9C4-6D7D-C449-E6B4BF7B7A16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3" name="Google Shape;525;p2">
              <a:extLst>
                <a:ext uri="{FF2B5EF4-FFF2-40B4-BE49-F238E27FC236}">
                  <a16:creationId xmlns:a16="http://schemas.microsoft.com/office/drawing/2014/main" id="{7F519CF2-E649-3990-5DA5-05928035A2D2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4" name="Google Shape;526;p2">
              <a:extLst>
                <a:ext uri="{FF2B5EF4-FFF2-40B4-BE49-F238E27FC236}">
                  <a16:creationId xmlns:a16="http://schemas.microsoft.com/office/drawing/2014/main" id="{62B97BB6-0075-5D0A-28E5-2296791BF919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5" name="Google Shape;527;p2">
              <a:extLst>
                <a:ext uri="{FF2B5EF4-FFF2-40B4-BE49-F238E27FC236}">
                  <a16:creationId xmlns:a16="http://schemas.microsoft.com/office/drawing/2014/main" id="{B1024CCE-3123-A7E1-871C-A0DC2FD48D43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6" name="Google Shape;528;p2">
              <a:extLst>
                <a:ext uri="{FF2B5EF4-FFF2-40B4-BE49-F238E27FC236}">
                  <a16:creationId xmlns:a16="http://schemas.microsoft.com/office/drawing/2014/main" id="{1A2979D1-DF78-FB76-C710-7E370D35C04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7" name="Google Shape;529;p2">
              <a:extLst>
                <a:ext uri="{FF2B5EF4-FFF2-40B4-BE49-F238E27FC236}">
                  <a16:creationId xmlns:a16="http://schemas.microsoft.com/office/drawing/2014/main" id="{FD9A7C70-F268-D339-909A-2AAE65AEA7E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8" name="Google Shape;530;p2">
              <a:extLst>
                <a:ext uri="{FF2B5EF4-FFF2-40B4-BE49-F238E27FC236}">
                  <a16:creationId xmlns:a16="http://schemas.microsoft.com/office/drawing/2014/main" id="{F221B65A-5E6A-1DBE-0542-9962A49C84D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9" name="Google Shape;531;p2">
              <a:extLst>
                <a:ext uri="{FF2B5EF4-FFF2-40B4-BE49-F238E27FC236}">
                  <a16:creationId xmlns:a16="http://schemas.microsoft.com/office/drawing/2014/main" id="{23E2DCEB-47BB-0465-A5FF-87D53A40A6D7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0" name="Google Shape;532;p2">
              <a:extLst>
                <a:ext uri="{FF2B5EF4-FFF2-40B4-BE49-F238E27FC236}">
                  <a16:creationId xmlns:a16="http://schemas.microsoft.com/office/drawing/2014/main" id="{B223F409-0858-EEC0-AA24-D60DBE49FAC1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1" name="Google Shape;533;p2">
              <a:extLst>
                <a:ext uri="{FF2B5EF4-FFF2-40B4-BE49-F238E27FC236}">
                  <a16:creationId xmlns:a16="http://schemas.microsoft.com/office/drawing/2014/main" id="{5ECCCA62-5F99-D1F5-75B3-8EAC2D11F8E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2" name="Google Shape;534;p2">
              <a:extLst>
                <a:ext uri="{FF2B5EF4-FFF2-40B4-BE49-F238E27FC236}">
                  <a16:creationId xmlns:a16="http://schemas.microsoft.com/office/drawing/2014/main" id="{C9447E94-FCAB-30C2-9728-534F5A1105F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3" name="Google Shape;535;p2">
              <a:extLst>
                <a:ext uri="{FF2B5EF4-FFF2-40B4-BE49-F238E27FC236}">
                  <a16:creationId xmlns:a16="http://schemas.microsoft.com/office/drawing/2014/main" id="{FEB955AA-C471-C4FE-0B40-DAD4FD4A3524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4" name="Google Shape;536;p2">
              <a:extLst>
                <a:ext uri="{FF2B5EF4-FFF2-40B4-BE49-F238E27FC236}">
                  <a16:creationId xmlns:a16="http://schemas.microsoft.com/office/drawing/2014/main" id="{6E8F6CA2-5902-72D7-4300-06E519672E4A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5" name="Google Shape;537;p2">
              <a:extLst>
                <a:ext uri="{FF2B5EF4-FFF2-40B4-BE49-F238E27FC236}">
                  <a16:creationId xmlns:a16="http://schemas.microsoft.com/office/drawing/2014/main" id="{0E23AF3A-A0B6-0789-A434-B92783408751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6" name="Google Shape;538;p2">
              <a:extLst>
                <a:ext uri="{FF2B5EF4-FFF2-40B4-BE49-F238E27FC236}">
                  <a16:creationId xmlns:a16="http://schemas.microsoft.com/office/drawing/2014/main" id="{CB7CD17C-A3A2-732D-7EE2-27AC8B87939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7" name="Google Shape;539;p2">
              <a:extLst>
                <a:ext uri="{FF2B5EF4-FFF2-40B4-BE49-F238E27FC236}">
                  <a16:creationId xmlns:a16="http://schemas.microsoft.com/office/drawing/2014/main" id="{FE065B65-311F-A40F-466F-13B3A42EA745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8" name="Google Shape;540;p2">
              <a:extLst>
                <a:ext uri="{FF2B5EF4-FFF2-40B4-BE49-F238E27FC236}">
                  <a16:creationId xmlns:a16="http://schemas.microsoft.com/office/drawing/2014/main" id="{795B1656-0171-E59C-5E5D-B88CE2152300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9" name="Google Shape;541;p2">
              <a:extLst>
                <a:ext uri="{FF2B5EF4-FFF2-40B4-BE49-F238E27FC236}">
                  <a16:creationId xmlns:a16="http://schemas.microsoft.com/office/drawing/2014/main" id="{F270EBFB-9C65-F0F6-5D48-92FE2A3A7E7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0" name="Google Shape;542;p2">
              <a:extLst>
                <a:ext uri="{FF2B5EF4-FFF2-40B4-BE49-F238E27FC236}">
                  <a16:creationId xmlns:a16="http://schemas.microsoft.com/office/drawing/2014/main" id="{1BDE68A0-EFEF-531D-2D21-5FE15544803C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1" name="Google Shape;543;p2">
              <a:extLst>
                <a:ext uri="{FF2B5EF4-FFF2-40B4-BE49-F238E27FC236}">
                  <a16:creationId xmlns:a16="http://schemas.microsoft.com/office/drawing/2014/main" id="{0BA26F43-27A8-93B7-E00D-C832DB65312C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2" name="Google Shape;544;p2">
              <a:extLst>
                <a:ext uri="{FF2B5EF4-FFF2-40B4-BE49-F238E27FC236}">
                  <a16:creationId xmlns:a16="http://schemas.microsoft.com/office/drawing/2014/main" id="{2945A808-B966-832B-DAF1-A1E2E2EAA9CA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3" name="Google Shape;545;p2">
              <a:extLst>
                <a:ext uri="{FF2B5EF4-FFF2-40B4-BE49-F238E27FC236}">
                  <a16:creationId xmlns:a16="http://schemas.microsoft.com/office/drawing/2014/main" id="{CCE87A42-FB3D-1EA8-7167-0EDF842AC175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4" name="Google Shape;546;p2">
              <a:extLst>
                <a:ext uri="{FF2B5EF4-FFF2-40B4-BE49-F238E27FC236}">
                  <a16:creationId xmlns:a16="http://schemas.microsoft.com/office/drawing/2014/main" id="{7945A997-F83E-DE7F-B7BA-0645458C07CE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5" name="Google Shape;547;p2">
              <a:extLst>
                <a:ext uri="{FF2B5EF4-FFF2-40B4-BE49-F238E27FC236}">
                  <a16:creationId xmlns:a16="http://schemas.microsoft.com/office/drawing/2014/main" id="{36B1966B-D373-2108-55B6-9CC6CA008BCE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6" name="Google Shape;548;p2">
              <a:extLst>
                <a:ext uri="{FF2B5EF4-FFF2-40B4-BE49-F238E27FC236}">
                  <a16:creationId xmlns:a16="http://schemas.microsoft.com/office/drawing/2014/main" id="{ADCA9B05-B22F-BC21-5D06-F790AE869E1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7" name="Google Shape;549;p2">
              <a:extLst>
                <a:ext uri="{FF2B5EF4-FFF2-40B4-BE49-F238E27FC236}">
                  <a16:creationId xmlns:a16="http://schemas.microsoft.com/office/drawing/2014/main" id="{3668561F-7CCF-8EDE-A3B9-9D1BE6FD41C6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8" name="Google Shape;550;p2">
              <a:extLst>
                <a:ext uri="{FF2B5EF4-FFF2-40B4-BE49-F238E27FC236}">
                  <a16:creationId xmlns:a16="http://schemas.microsoft.com/office/drawing/2014/main" id="{AF10B1FA-7AE5-F95C-E5EC-97BA5E7B0657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9" name="Google Shape;551;p2">
              <a:extLst>
                <a:ext uri="{FF2B5EF4-FFF2-40B4-BE49-F238E27FC236}">
                  <a16:creationId xmlns:a16="http://schemas.microsoft.com/office/drawing/2014/main" id="{22D5143B-CE25-162E-B74B-7FA8960B4B24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0" name="Google Shape;552;p2">
              <a:extLst>
                <a:ext uri="{FF2B5EF4-FFF2-40B4-BE49-F238E27FC236}">
                  <a16:creationId xmlns:a16="http://schemas.microsoft.com/office/drawing/2014/main" id="{D67D8292-8764-A692-EF94-9C923FACF5A4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1" name="Google Shape;553;p2">
              <a:extLst>
                <a:ext uri="{FF2B5EF4-FFF2-40B4-BE49-F238E27FC236}">
                  <a16:creationId xmlns:a16="http://schemas.microsoft.com/office/drawing/2014/main" id="{16711C39-6071-6148-8617-558D96B1427F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2" name="Google Shape;554;p2">
              <a:extLst>
                <a:ext uri="{FF2B5EF4-FFF2-40B4-BE49-F238E27FC236}">
                  <a16:creationId xmlns:a16="http://schemas.microsoft.com/office/drawing/2014/main" id="{E173C026-5F92-BBD8-120B-9F159B7CD33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3" name="Google Shape;555;p2">
              <a:extLst>
                <a:ext uri="{FF2B5EF4-FFF2-40B4-BE49-F238E27FC236}">
                  <a16:creationId xmlns:a16="http://schemas.microsoft.com/office/drawing/2014/main" id="{F30E22EC-06B4-231B-4133-6B97C9AA1B5F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4" name="Google Shape;556;p2">
              <a:extLst>
                <a:ext uri="{FF2B5EF4-FFF2-40B4-BE49-F238E27FC236}">
                  <a16:creationId xmlns:a16="http://schemas.microsoft.com/office/drawing/2014/main" id="{94D87DFF-D775-3C61-28EF-5DF01722B057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5" name="Google Shape;557;p2">
              <a:extLst>
                <a:ext uri="{FF2B5EF4-FFF2-40B4-BE49-F238E27FC236}">
                  <a16:creationId xmlns:a16="http://schemas.microsoft.com/office/drawing/2014/main" id="{29298AAF-8DB0-B063-BB7B-39E0E526B2FB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6" name="Google Shape;558;p2">
              <a:extLst>
                <a:ext uri="{FF2B5EF4-FFF2-40B4-BE49-F238E27FC236}">
                  <a16:creationId xmlns:a16="http://schemas.microsoft.com/office/drawing/2014/main" id="{9BC0AA83-5817-62FB-D529-8092D37C95AA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77" name="Google Shape;559;p2">
            <a:extLst>
              <a:ext uri="{FF2B5EF4-FFF2-40B4-BE49-F238E27FC236}">
                <a16:creationId xmlns:a16="http://schemas.microsoft.com/office/drawing/2014/main" id="{FDEE22A0-ACBF-EE3A-783E-33F2319114B0}"/>
              </a:ext>
            </a:extLst>
          </p:cNvPr>
          <p:cNvGrpSpPr/>
          <p:nvPr/>
        </p:nvGrpSpPr>
        <p:grpSpPr>
          <a:xfrm>
            <a:off x="2083844" y="12915412"/>
            <a:ext cx="4125984" cy="3320123"/>
            <a:chOff x="-312109" y="15146878"/>
            <a:chExt cx="3094541" cy="3320123"/>
          </a:xfrm>
        </p:grpSpPr>
        <p:sp>
          <p:nvSpPr>
            <p:cNvPr id="4778" name="Google Shape;560;p2">
              <a:extLst>
                <a:ext uri="{FF2B5EF4-FFF2-40B4-BE49-F238E27FC236}">
                  <a16:creationId xmlns:a16="http://schemas.microsoft.com/office/drawing/2014/main" id="{65DAB5E5-E504-07EA-1648-539EB1FD9A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9" name="Google Shape;561;p2">
              <a:extLst>
                <a:ext uri="{FF2B5EF4-FFF2-40B4-BE49-F238E27FC236}">
                  <a16:creationId xmlns:a16="http://schemas.microsoft.com/office/drawing/2014/main" id="{434D74E4-6096-A791-88DB-2548BBD8C6F5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0" name="Google Shape;562;p2">
              <a:extLst>
                <a:ext uri="{FF2B5EF4-FFF2-40B4-BE49-F238E27FC236}">
                  <a16:creationId xmlns:a16="http://schemas.microsoft.com/office/drawing/2014/main" id="{07BDA39D-9587-D8B8-4406-F274302C8B5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1" name="Google Shape;563;p2">
              <a:extLst>
                <a:ext uri="{FF2B5EF4-FFF2-40B4-BE49-F238E27FC236}">
                  <a16:creationId xmlns:a16="http://schemas.microsoft.com/office/drawing/2014/main" id="{3AD19D09-A0C3-D0E7-FC8B-DE62044B252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2" name="Google Shape;564;p2">
              <a:extLst>
                <a:ext uri="{FF2B5EF4-FFF2-40B4-BE49-F238E27FC236}">
                  <a16:creationId xmlns:a16="http://schemas.microsoft.com/office/drawing/2014/main" id="{72716F35-6FD4-9C24-E384-927B755CF982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3" name="Google Shape;565;p2">
              <a:extLst>
                <a:ext uri="{FF2B5EF4-FFF2-40B4-BE49-F238E27FC236}">
                  <a16:creationId xmlns:a16="http://schemas.microsoft.com/office/drawing/2014/main" id="{936CAFB6-B7E1-A85E-344A-11D69B3A8E56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4" name="Google Shape;566;p2">
              <a:extLst>
                <a:ext uri="{FF2B5EF4-FFF2-40B4-BE49-F238E27FC236}">
                  <a16:creationId xmlns:a16="http://schemas.microsoft.com/office/drawing/2014/main" id="{6665EA3F-E20A-D118-1189-5CA832B07150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5" name="Google Shape;567;p2">
              <a:extLst>
                <a:ext uri="{FF2B5EF4-FFF2-40B4-BE49-F238E27FC236}">
                  <a16:creationId xmlns:a16="http://schemas.microsoft.com/office/drawing/2014/main" id="{61AA46D4-3EE5-FF29-E98E-66F1DE720D31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6" name="Google Shape;568;p2">
              <a:extLst>
                <a:ext uri="{FF2B5EF4-FFF2-40B4-BE49-F238E27FC236}">
                  <a16:creationId xmlns:a16="http://schemas.microsoft.com/office/drawing/2014/main" id="{BEFF10AD-6F5F-8E4B-CC8F-FD20FE95EB87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7" name="Google Shape;569;p2">
              <a:extLst>
                <a:ext uri="{FF2B5EF4-FFF2-40B4-BE49-F238E27FC236}">
                  <a16:creationId xmlns:a16="http://schemas.microsoft.com/office/drawing/2014/main" id="{E1548464-F59F-070A-8491-4F92E70A15B3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8" name="Google Shape;570;p2">
              <a:extLst>
                <a:ext uri="{FF2B5EF4-FFF2-40B4-BE49-F238E27FC236}">
                  <a16:creationId xmlns:a16="http://schemas.microsoft.com/office/drawing/2014/main" id="{09C89027-F320-E992-DBC7-1A0126463C6E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9" name="Google Shape;571;p2">
              <a:extLst>
                <a:ext uri="{FF2B5EF4-FFF2-40B4-BE49-F238E27FC236}">
                  <a16:creationId xmlns:a16="http://schemas.microsoft.com/office/drawing/2014/main" id="{5D0D0E94-56F0-4144-B98F-997A9E8C731A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0" name="Google Shape;572;p2">
              <a:extLst>
                <a:ext uri="{FF2B5EF4-FFF2-40B4-BE49-F238E27FC236}">
                  <a16:creationId xmlns:a16="http://schemas.microsoft.com/office/drawing/2014/main" id="{EE603DF7-30D4-0B63-65BC-FE5AEB5D3EB2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1" name="Google Shape;573;p2">
              <a:extLst>
                <a:ext uri="{FF2B5EF4-FFF2-40B4-BE49-F238E27FC236}">
                  <a16:creationId xmlns:a16="http://schemas.microsoft.com/office/drawing/2014/main" id="{F4B74AAC-0B56-6AEB-002B-9084B96D37CE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2" name="Google Shape;574;p2">
              <a:extLst>
                <a:ext uri="{FF2B5EF4-FFF2-40B4-BE49-F238E27FC236}">
                  <a16:creationId xmlns:a16="http://schemas.microsoft.com/office/drawing/2014/main" id="{28DEB3E7-3394-814B-FE1A-730E7BE1940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3" name="Google Shape;575;p2">
              <a:extLst>
                <a:ext uri="{FF2B5EF4-FFF2-40B4-BE49-F238E27FC236}">
                  <a16:creationId xmlns:a16="http://schemas.microsoft.com/office/drawing/2014/main" id="{6ACCB0BF-755B-07A3-34C3-E6C53DE8A4B7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4" name="Google Shape;576;p2">
              <a:extLst>
                <a:ext uri="{FF2B5EF4-FFF2-40B4-BE49-F238E27FC236}">
                  <a16:creationId xmlns:a16="http://schemas.microsoft.com/office/drawing/2014/main" id="{87436985-D72D-3805-FD97-CB0C63ED12FB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5" name="Google Shape;577;p2">
              <a:extLst>
                <a:ext uri="{FF2B5EF4-FFF2-40B4-BE49-F238E27FC236}">
                  <a16:creationId xmlns:a16="http://schemas.microsoft.com/office/drawing/2014/main" id="{94F625AC-2CF6-6564-A718-87BF87243152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6" name="Google Shape;578;p2">
              <a:extLst>
                <a:ext uri="{FF2B5EF4-FFF2-40B4-BE49-F238E27FC236}">
                  <a16:creationId xmlns:a16="http://schemas.microsoft.com/office/drawing/2014/main" id="{6255BDE8-11BC-6985-7C47-D824A4479856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7" name="Google Shape;579;p2">
              <a:extLst>
                <a:ext uri="{FF2B5EF4-FFF2-40B4-BE49-F238E27FC236}">
                  <a16:creationId xmlns:a16="http://schemas.microsoft.com/office/drawing/2014/main" id="{C9DC74CC-167C-AC80-34D4-ED76C057EA9B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8" name="Google Shape;580;p2">
              <a:extLst>
                <a:ext uri="{FF2B5EF4-FFF2-40B4-BE49-F238E27FC236}">
                  <a16:creationId xmlns:a16="http://schemas.microsoft.com/office/drawing/2014/main" id="{C28095BD-7F10-9F66-75ED-0EED31C5B04B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9" name="Google Shape;581;p2">
              <a:extLst>
                <a:ext uri="{FF2B5EF4-FFF2-40B4-BE49-F238E27FC236}">
                  <a16:creationId xmlns:a16="http://schemas.microsoft.com/office/drawing/2014/main" id="{22AA832B-ED7F-8B34-2327-CAB8A803BBE1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0" name="Google Shape;582;p2">
              <a:extLst>
                <a:ext uri="{FF2B5EF4-FFF2-40B4-BE49-F238E27FC236}">
                  <a16:creationId xmlns:a16="http://schemas.microsoft.com/office/drawing/2014/main" id="{A6895A24-04D0-A2C2-D0E5-6D8C40928F0F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1" name="Google Shape;583;p2">
              <a:extLst>
                <a:ext uri="{FF2B5EF4-FFF2-40B4-BE49-F238E27FC236}">
                  <a16:creationId xmlns:a16="http://schemas.microsoft.com/office/drawing/2014/main" id="{6F4680B0-FCFA-FC13-2351-EFDE023C8766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2" name="Google Shape;584;p2">
              <a:extLst>
                <a:ext uri="{FF2B5EF4-FFF2-40B4-BE49-F238E27FC236}">
                  <a16:creationId xmlns:a16="http://schemas.microsoft.com/office/drawing/2014/main" id="{458BD9AB-77F8-C9A6-D1C4-3CB955A3144E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3" name="Google Shape;585;p2">
              <a:extLst>
                <a:ext uri="{FF2B5EF4-FFF2-40B4-BE49-F238E27FC236}">
                  <a16:creationId xmlns:a16="http://schemas.microsoft.com/office/drawing/2014/main" id="{D6F81296-EDF6-A3FA-493D-1ED9DB68788E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4" name="Google Shape;586;p2">
              <a:extLst>
                <a:ext uri="{FF2B5EF4-FFF2-40B4-BE49-F238E27FC236}">
                  <a16:creationId xmlns:a16="http://schemas.microsoft.com/office/drawing/2014/main" id="{1DFC6F89-3066-D22A-D793-14531377DDAC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5" name="Google Shape;587;p2">
              <a:extLst>
                <a:ext uri="{FF2B5EF4-FFF2-40B4-BE49-F238E27FC236}">
                  <a16:creationId xmlns:a16="http://schemas.microsoft.com/office/drawing/2014/main" id="{A7DB6E23-6BFB-C197-9F1F-7026E997863B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6" name="Google Shape;588;p2">
              <a:extLst>
                <a:ext uri="{FF2B5EF4-FFF2-40B4-BE49-F238E27FC236}">
                  <a16:creationId xmlns:a16="http://schemas.microsoft.com/office/drawing/2014/main" id="{D6026D9C-5223-5BF7-A07A-F169ADB45E9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7" name="Google Shape;589;p2">
              <a:extLst>
                <a:ext uri="{FF2B5EF4-FFF2-40B4-BE49-F238E27FC236}">
                  <a16:creationId xmlns:a16="http://schemas.microsoft.com/office/drawing/2014/main" id="{F7049049-563B-BDE6-ADDE-97CE7A74490C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8" name="Google Shape;590;p2">
              <a:extLst>
                <a:ext uri="{FF2B5EF4-FFF2-40B4-BE49-F238E27FC236}">
                  <a16:creationId xmlns:a16="http://schemas.microsoft.com/office/drawing/2014/main" id="{E0CA4D69-72EB-B228-91EC-F4E601281FE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9" name="Google Shape;591;p2">
              <a:extLst>
                <a:ext uri="{FF2B5EF4-FFF2-40B4-BE49-F238E27FC236}">
                  <a16:creationId xmlns:a16="http://schemas.microsoft.com/office/drawing/2014/main" id="{FEDD7B98-5340-F42C-C209-C035E9D550C2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0" name="Google Shape;592;p2">
              <a:extLst>
                <a:ext uri="{FF2B5EF4-FFF2-40B4-BE49-F238E27FC236}">
                  <a16:creationId xmlns:a16="http://schemas.microsoft.com/office/drawing/2014/main" id="{0FBCC235-9FD8-0194-2A60-DC9F904CD83C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1" name="Google Shape;593;p2">
              <a:extLst>
                <a:ext uri="{FF2B5EF4-FFF2-40B4-BE49-F238E27FC236}">
                  <a16:creationId xmlns:a16="http://schemas.microsoft.com/office/drawing/2014/main" id="{203636A2-5090-1FE9-569E-FEC7600CBF69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2" name="Google Shape;594;p2">
              <a:extLst>
                <a:ext uri="{FF2B5EF4-FFF2-40B4-BE49-F238E27FC236}">
                  <a16:creationId xmlns:a16="http://schemas.microsoft.com/office/drawing/2014/main" id="{860E658B-0CE7-A541-EE1F-CC89B4FF5BCC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3" name="Google Shape;595;p2">
              <a:extLst>
                <a:ext uri="{FF2B5EF4-FFF2-40B4-BE49-F238E27FC236}">
                  <a16:creationId xmlns:a16="http://schemas.microsoft.com/office/drawing/2014/main" id="{1CDDAAB2-D394-F727-06A7-F799FFA5D66E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4" name="Google Shape;596;p2">
              <a:extLst>
                <a:ext uri="{FF2B5EF4-FFF2-40B4-BE49-F238E27FC236}">
                  <a16:creationId xmlns:a16="http://schemas.microsoft.com/office/drawing/2014/main" id="{17638144-8003-BCD8-D824-A27768C55844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5" name="Google Shape;597;p2">
              <a:extLst>
                <a:ext uri="{FF2B5EF4-FFF2-40B4-BE49-F238E27FC236}">
                  <a16:creationId xmlns:a16="http://schemas.microsoft.com/office/drawing/2014/main" id="{0E6F3CA3-C3E4-F2AC-601C-E7B4FFE7ADB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6" name="Google Shape;598;p2">
              <a:extLst>
                <a:ext uri="{FF2B5EF4-FFF2-40B4-BE49-F238E27FC236}">
                  <a16:creationId xmlns:a16="http://schemas.microsoft.com/office/drawing/2014/main" id="{EF0E8FBB-1322-C0E6-CDFD-17BB17BDB8B6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7" name="Google Shape;599;p2">
              <a:extLst>
                <a:ext uri="{FF2B5EF4-FFF2-40B4-BE49-F238E27FC236}">
                  <a16:creationId xmlns:a16="http://schemas.microsoft.com/office/drawing/2014/main" id="{D239BD7F-A345-62CA-4235-05334343B93D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8" name="Google Shape;600;p2">
              <a:extLst>
                <a:ext uri="{FF2B5EF4-FFF2-40B4-BE49-F238E27FC236}">
                  <a16:creationId xmlns:a16="http://schemas.microsoft.com/office/drawing/2014/main" id="{9756FDD8-5885-AF37-706E-440EB9B4A361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9" name="Google Shape;601;p2">
              <a:extLst>
                <a:ext uri="{FF2B5EF4-FFF2-40B4-BE49-F238E27FC236}">
                  <a16:creationId xmlns:a16="http://schemas.microsoft.com/office/drawing/2014/main" id="{368E14BC-8BA3-DB51-C2F7-1630EC1A616F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0" name="Google Shape;602;p2">
              <a:extLst>
                <a:ext uri="{FF2B5EF4-FFF2-40B4-BE49-F238E27FC236}">
                  <a16:creationId xmlns:a16="http://schemas.microsoft.com/office/drawing/2014/main" id="{BEAAC47D-122C-1A1D-3069-2C74DD17083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1" name="Google Shape;603;p2">
              <a:extLst>
                <a:ext uri="{FF2B5EF4-FFF2-40B4-BE49-F238E27FC236}">
                  <a16:creationId xmlns:a16="http://schemas.microsoft.com/office/drawing/2014/main" id="{372E762F-BE79-F799-00B9-322788A5893C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2" name="Google Shape;604;p2">
              <a:extLst>
                <a:ext uri="{FF2B5EF4-FFF2-40B4-BE49-F238E27FC236}">
                  <a16:creationId xmlns:a16="http://schemas.microsoft.com/office/drawing/2014/main" id="{CFCF9DA3-FCFA-F335-6B51-C6A712E4088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3" name="Google Shape;605;p2">
              <a:extLst>
                <a:ext uri="{FF2B5EF4-FFF2-40B4-BE49-F238E27FC236}">
                  <a16:creationId xmlns:a16="http://schemas.microsoft.com/office/drawing/2014/main" id="{2DE72B92-187B-A5B2-A793-57CADA3A2867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4" name="Google Shape;606;p2">
              <a:extLst>
                <a:ext uri="{FF2B5EF4-FFF2-40B4-BE49-F238E27FC236}">
                  <a16:creationId xmlns:a16="http://schemas.microsoft.com/office/drawing/2014/main" id="{269B4B2E-3951-580F-08F8-9EB72B0E48C3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5" name="Google Shape;607;p2">
              <a:extLst>
                <a:ext uri="{FF2B5EF4-FFF2-40B4-BE49-F238E27FC236}">
                  <a16:creationId xmlns:a16="http://schemas.microsoft.com/office/drawing/2014/main" id="{CA1F0C83-38EC-8FFC-A1B4-10B5EA90AAD8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6" name="Google Shape;608;p2">
              <a:extLst>
                <a:ext uri="{FF2B5EF4-FFF2-40B4-BE49-F238E27FC236}">
                  <a16:creationId xmlns:a16="http://schemas.microsoft.com/office/drawing/2014/main" id="{EFD6A6EF-7C44-4E33-4B74-887DDAB0BB60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7" name="Google Shape;609;p2">
              <a:extLst>
                <a:ext uri="{FF2B5EF4-FFF2-40B4-BE49-F238E27FC236}">
                  <a16:creationId xmlns:a16="http://schemas.microsoft.com/office/drawing/2014/main" id="{35446F99-FC34-EE3C-DF3D-926A48399FD1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8" name="Google Shape;610;p2">
              <a:extLst>
                <a:ext uri="{FF2B5EF4-FFF2-40B4-BE49-F238E27FC236}">
                  <a16:creationId xmlns:a16="http://schemas.microsoft.com/office/drawing/2014/main" id="{5A8A53F9-CEBB-16BB-E114-7DA54F298718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9" name="Google Shape;611;p2">
              <a:extLst>
                <a:ext uri="{FF2B5EF4-FFF2-40B4-BE49-F238E27FC236}">
                  <a16:creationId xmlns:a16="http://schemas.microsoft.com/office/drawing/2014/main" id="{75542BC4-DCF3-A880-9CE3-143954AF7B72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0" name="Google Shape;612;p2">
              <a:extLst>
                <a:ext uri="{FF2B5EF4-FFF2-40B4-BE49-F238E27FC236}">
                  <a16:creationId xmlns:a16="http://schemas.microsoft.com/office/drawing/2014/main" id="{3C9795A9-B737-88F5-66AC-9F01A0637F70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1" name="Google Shape;613;p2">
              <a:extLst>
                <a:ext uri="{FF2B5EF4-FFF2-40B4-BE49-F238E27FC236}">
                  <a16:creationId xmlns:a16="http://schemas.microsoft.com/office/drawing/2014/main" id="{E457377C-F323-9E3C-DBA1-28868827D22F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2" name="Google Shape;614;p2">
              <a:extLst>
                <a:ext uri="{FF2B5EF4-FFF2-40B4-BE49-F238E27FC236}">
                  <a16:creationId xmlns:a16="http://schemas.microsoft.com/office/drawing/2014/main" id="{0ACA03A9-E1F6-D3D2-7E68-FF08665FF2B4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3" name="Google Shape;615;p2">
              <a:extLst>
                <a:ext uri="{FF2B5EF4-FFF2-40B4-BE49-F238E27FC236}">
                  <a16:creationId xmlns:a16="http://schemas.microsoft.com/office/drawing/2014/main" id="{42610708-1219-69F6-4169-EDF92ABFBC2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4" name="Google Shape;616;p2">
              <a:extLst>
                <a:ext uri="{FF2B5EF4-FFF2-40B4-BE49-F238E27FC236}">
                  <a16:creationId xmlns:a16="http://schemas.microsoft.com/office/drawing/2014/main" id="{B8D8AC93-BDC4-4484-D52E-9AEC897D84EB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5" name="Google Shape;617;p2">
              <a:extLst>
                <a:ext uri="{FF2B5EF4-FFF2-40B4-BE49-F238E27FC236}">
                  <a16:creationId xmlns:a16="http://schemas.microsoft.com/office/drawing/2014/main" id="{C6E1FFF7-0761-85F0-6447-B2C3476E83EE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6" name="Google Shape;618;p2">
              <a:extLst>
                <a:ext uri="{FF2B5EF4-FFF2-40B4-BE49-F238E27FC236}">
                  <a16:creationId xmlns:a16="http://schemas.microsoft.com/office/drawing/2014/main" id="{ADD7B5DE-F260-46A3-83FD-7403DEB2B4CB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7" name="Google Shape;619;p2">
              <a:extLst>
                <a:ext uri="{FF2B5EF4-FFF2-40B4-BE49-F238E27FC236}">
                  <a16:creationId xmlns:a16="http://schemas.microsoft.com/office/drawing/2014/main" id="{6AF7CC4B-97EF-5655-9A74-D3C40AB67544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8" name="Google Shape;620;p2">
              <a:extLst>
                <a:ext uri="{FF2B5EF4-FFF2-40B4-BE49-F238E27FC236}">
                  <a16:creationId xmlns:a16="http://schemas.microsoft.com/office/drawing/2014/main" id="{3F08B5DC-6BF6-3622-F8CC-25E9D73DB1CE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9" name="Google Shape;621;p2">
              <a:extLst>
                <a:ext uri="{FF2B5EF4-FFF2-40B4-BE49-F238E27FC236}">
                  <a16:creationId xmlns:a16="http://schemas.microsoft.com/office/drawing/2014/main" id="{BCF2E4C2-9FF4-0C0E-C852-8EA94EBAB75A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0" name="Google Shape;622;p2">
              <a:extLst>
                <a:ext uri="{FF2B5EF4-FFF2-40B4-BE49-F238E27FC236}">
                  <a16:creationId xmlns:a16="http://schemas.microsoft.com/office/drawing/2014/main" id="{D62C554E-8EB9-0365-D11D-39AEA1ADC3D5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1" name="Google Shape;623;p2">
              <a:extLst>
                <a:ext uri="{FF2B5EF4-FFF2-40B4-BE49-F238E27FC236}">
                  <a16:creationId xmlns:a16="http://schemas.microsoft.com/office/drawing/2014/main" id="{52F1DE36-14C8-790F-CCF5-10A9721DB94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2" name="Google Shape;624;p2">
              <a:extLst>
                <a:ext uri="{FF2B5EF4-FFF2-40B4-BE49-F238E27FC236}">
                  <a16:creationId xmlns:a16="http://schemas.microsoft.com/office/drawing/2014/main" id="{4B5ECB6C-6CE0-7C24-1B56-55B09376F05B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3" name="Google Shape;625;p2">
              <a:extLst>
                <a:ext uri="{FF2B5EF4-FFF2-40B4-BE49-F238E27FC236}">
                  <a16:creationId xmlns:a16="http://schemas.microsoft.com/office/drawing/2014/main" id="{9161CD6E-326D-4EAC-7C0C-84B871D6D6E5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4" name="Google Shape;626;p2">
              <a:extLst>
                <a:ext uri="{FF2B5EF4-FFF2-40B4-BE49-F238E27FC236}">
                  <a16:creationId xmlns:a16="http://schemas.microsoft.com/office/drawing/2014/main" id="{1E1AD35B-A991-7AB5-C569-B6A105F5DC10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5" name="Google Shape;627;p2">
              <a:extLst>
                <a:ext uri="{FF2B5EF4-FFF2-40B4-BE49-F238E27FC236}">
                  <a16:creationId xmlns:a16="http://schemas.microsoft.com/office/drawing/2014/main" id="{ED3B14DD-45AF-B174-05EC-5A17DAFC661A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6" name="Google Shape;628;p2">
              <a:extLst>
                <a:ext uri="{FF2B5EF4-FFF2-40B4-BE49-F238E27FC236}">
                  <a16:creationId xmlns:a16="http://schemas.microsoft.com/office/drawing/2014/main" id="{6EB1A991-B9F2-A989-80FF-E72231901D4A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7" name="Google Shape;629;p2">
              <a:extLst>
                <a:ext uri="{FF2B5EF4-FFF2-40B4-BE49-F238E27FC236}">
                  <a16:creationId xmlns:a16="http://schemas.microsoft.com/office/drawing/2014/main" id="{1AAB2935-8419-2723-6C76-30D046AD0FDF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8" name="Google Shape;630;p2">
              <a:extLst>
                <a:ext uri="{FF2B5EF4-FFF2-40B4-BE49-F238E27FC236}">
                  <a16:creationId xmlns:a16="http://schemas.microsoft.com/office/drawing/2014/main" id="{7C46F72F-B606-C7FA-5AAF-B2F3B2C0AC6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9" name="Google Shape;631;p2">
              <a:extLst>
                <a:ext uri="{FF2B5EF4-FFF2-40B4-BE49-F238E27FC236}">
                  <a16:creationId xmlns:a16="http://schemas.microsoft.com/office/drawing/2014/main" id="{4BBBC0B7-F085-C827-0E43-783FA68142D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0" name="Google Shape;632;p2">
              <a:extLst>
                <a:ext uri="{FF2B5EF4-FFF2-40B4-BE49-F238E27FC236}">
                  <a16:creationId xmlns:a16="http://schemas.microsoft.com/office/drawing/2014/main" id="{820BFC48-BF1E-9E2A-FFF4-EA6BEB3C12A5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1" name="Google Shape;633;p2">
              <a:extLst>
                <a:ext uri="{FF2B5EF4-FFF2-40B4-BE49-F238E27FC236}">
                  <a16:creationId xmlns:a16="http://schemas.microsoft.com/office/drawing/2014/main" id="{B99FA37A-A529-2DFF-94BB-47471DBCBE72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2" name="Google Shape;634;p2">
              <a:extLst>
                <a:ext uri="{FF2B5EF4-FFF2-40B4-BE49-F238E27FC236}">
                  <a16:creationId xmlns:a16="http://schemas.microsoft.com/office/drawing/2014/main" id="{55850C85-B1C5-8A4F-66D7-1D56D38AD4FB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3" name="Google Shape;635;p2">
              <a:extLst>
                <a:ext uri="{FF2B5EF4-FFF2-40B4-BE49-F238E27FC236}">
                  <a16:creationId xmlns:a16="http://schemas.microsoft.com/office/drawing/2014/main" id="{D385E544-CF49-AA32-BD20-39F498205615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4" name="Google Shape;636;p2">
              <a:extLst>
                <a:ext uri="{FF2B5EF4-FFF2-40B4-BE49-F238E27FC236}">
                  <a16:creationId xmlns:a16="http://schemas.microsoft.com/office/drawing/2014/main" id="{D6432C1B-74C6-37DD-621C-E70B3D503D3B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5" name="Google Shape;637;p2">
              <a:extLst>
                <a:ext uri="{FF2B5EF4-FFF2-40B4-BE49-F238E27FC236}">
                  <a16:creationId xmlns:a16="http://schemas.microsoft.com/office/drawing/2014/main" id="{4F8ADA7E-4054-76C2-436E-A547F8E9857B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6" name="Google Shape;638;p2">
              <a:extLst>
                <a:ext uri="{FF2B5EF4-FFF2-40B4-BE49-F238E27FC236}">
                  <a16:creationId xmlns:a16="http://schemas.microsoft.com/office/drawing/2014/main" id="{035CD71B-9ACE-D88F-5DF9-6A3C67FEA070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7" name="Google Shape;639;p2">
              <a:extLst>
                <a:ext uri="{FF2B5EF4-FFF2-40B4-BE49-F238E27FC236}">
                  <a16:creationId xmlns:a16="http://schemas.microsoft.com/office/drawing/2014/main" id="{17ABD6DF-DC18-D825-6314-54CBE6374FE4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8" name="Google Shape;640;p2">
              <a:extLst>
                <a:ext uri="{FF2B5EF4-FFF2-40B4-BE49-F238E27FC236}">
                  <a16:creationId xmlns:a16="http://schemas.microsoft.com/office/drawing/2014/main" id="{01B2D994-7ED4-66CF-B680-968EA9C315C7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59" name="Google Shape;641;p2">
            <a:extLst>
              <a:ext uri="{FF2B5EF4-FFF2-40B4-BE49-F238E27FC236}">
                <a16:creationId xmlns:a16="http://schemas.microsoft.com/office/drawing/2014/main" id="{19FE4D3A-8D86-141D-1DBE-02EA46F1388C}"/>
              </a:ext>
            </a:extLst>
          </p:cNvPr>
          <p:cNvGrpSpPr/>
          <p:nvPr/>
        </p:nvGrpSpPr>
        <p:grpSpPr>
          <a:xfrm>
            <a:off x="4618033" y="14671907"/>
            <a:ext cx="1029552" cy="989749"/>
            <a:chOff x="10893380" y="11618251"/>
            <a:chExt cx="1275271" cy="1634598"/>
          </a:xfrm>
        </p:grpSpPr>
        <p:sp>
          <p:nvSpPr>
            <p:cNvPr id="4860" name="Google Shape;642;p2">
              <a:extLst>
                <a:ext uri="{FF2B5EF4-FFF2-40B4-BE49-F238E27FC236}">
                  <a16:creationId xmlns:a16="http://schemas.microsoft.com/office/drawing/2014/main" id="{B103F704-4098-CC3A-B0B7-BE14476070E6}"/>
                </a:ext>
              </a:extLst>
            </p:cNvPr>
            <p:cNvSpPr/>
            <p:nvPr/>
          </p:nvSpPr>
          <p:spPr>
            <a:xfrm>
              <a:off x="11120573" y="12418038"/>
              <a:ext cx="361787" cy="487163"/>
            </a:xfrm>
            <a:custGeom>
              <a:avLst/>
              <a:gdLst/>
              <a:ahLst/>
              <a:cxnLst/>
              <a:rect l="l" t="t" r="r" b="b"/>
              <a:pathLst>
                <a:path w="1766" h="2378" extrusionOk="0">
                  <a:moveTo>
                    <a:pt x="1259" y="68"/>
                  </a:moveTo>
                  <a:cubicBezTo>
                    <a:pt x="1285" y="68"/>
                    <a:pt x="1312" y="75"/>
                    <a:pt x="1336" y="91"/>
                  </a:cubicBezTo>
                  <a:lnTo>
                    <a:pt x="1608" y="250"/>
                  </a:lnTo>
                  <a:cubicBezTo>
                    <a:pt x="1630" y="272"/>
                    <a:pt x="1653" y="295"/>
                    <a:pt x="1675" y="340"/>
                  </a:cubicBezTo>
                  <a:cubicBezTo>
                    <a:pt x="1675" y="363"/>
                    <a:pt x="1675" y="386"/>
                    <a:pt x="1675" y="431"/>
                  </a:cubicBezTo>
                  <a:lnTo>
                    <a:pt x="634" y="2219"/>
                  </a:lnTo>
                  <a:cubicBezTo>
                    <a:pt x="605" y="2263"/>
                    <a:pt x="566" y="2288"/>
                    <a:pt x="524" y="2288"/>
                  </a:cubicBezTo>
                  <a:cubicBezTo>
                    <a:pt x="501" y="2288"/>
                    <a:pt x="477" y="2280"/>
                    <a:pt x="453" y="2264"/>
                  </a:cubicBezTo>
                  <a:lnTo>
                    <a:pt x="159" y="2106"/>
                  </a:lnTo>
                  <a:cubicBezTo>
                    <a:pt x="91" y="2083"/>
                    <a:pt x="69" y="1992"/>
                    <a:pt x="114" y="1925"/>
                  </a:cubicBezTo>
                  <a:lnTo>
                    <a:pt x="1155" y="137"/>
                  </a:lnTo>
                  <a:cubicBezTo>
                    <a:pt x="1169" y="93"/>
                    <a:pt x="1212" y="68"/>
                    <a:pt x="1259" y="68"/>
                  </a:cubicBezTo>
                  <a:close/>
                  <a:moveTo>
                    <a:pt x="1270" y="1"/>
                  </a:moveTo>
                  <a:cubicBezTo>
                    <a:pt x="1198" y="1"/>
                    <a:pt x="1132" y="31"/>
                    <a:pt x="1087" y="91"/>
                  </a:cubicBezTo>
                  <a:lnTo>
                    <a:pt x="46" y="1902"/>
                  </a:lnTo>
                  <a:cubicBezTo>
                    <a:pt x="1" y="1992"/>
                    <a:pt x="23" y="2128"/>
                    <a:pt x="136" y="2173"/>
                  </a:cubicBezTo>
                  <a:lnTo>
                    <a:pt x="408" y="2332"/>
                  </a:lnTo>
                  <a:cubicBezTo>
                    <a:pt x="453" y="2355"/>
                    <a:pt x="476" y="2377"/>
                    <a:pt x="521" y="2377"/>
                  </a:cubicBezTo>
                  <a:cubicBezTo>
                    <a:pt x="589" y="2355"/>
                    <a:pt x="657" y="2332"/>
                    <a:pt x="702" y="2264"/>
                  </a:cubicBezTo>
                  <a:lnTo>
                    <a:pt x="1743" y="476"/>
                  </a:lnTo>
                  <a:cubicBezTo>
                    <a:pt x="1766" y="431"/>
                    <a:pt x="1766" y="363"/>
                    <a:pt x="1743" y="318"/>
                  </a:cubicBezTo>
                  <a:cubicBezTo>
                    <a:pt x="1743" y="250"/>
                    <a:pt x="1698" y="204"/>
                    <a:pt x="1653" y="182"/>
                  </a:cubicBezTo>
                  <a:lnTo>
                    <a:pt x="1381" y="23"/>
                  </a:lnTo>
                  <a:cubicBezTo>
                    <a:pt x="1343" y="8"/>
                    <a:pt x="1306" y="1"/>
                    <a:pt x="1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1" name="Google Shape;643;p2">
              <a:extLst>
                <a:ext uri="{FF2B5EF4-FFF2-40B4-BE49-F238E27FC236}">
                  <a16:creationId xmlns:a16="http://schemas.microsoft.com/office/drawing/2014/main" id="{8B5E3327-5267-02BD-51EE-8C8E6B6C0C35}"/>
                </a:ext>
              </a:extLst>
            </p:cNvPr>
            <p:cNvSpPr/>
            <p:nvPr/>
          </p:nvSpPr>
          <p:spPr>
            <a:xfrm>
              <a:off x="11222595" y="12612864"/>
              <a:ext cx="41997" cy="32573"/>
            </a:xfrm>
            <a:custGeom>
              <a:avLst/>
              <a:gdLst/>
              <a:ahLst/>
              <a:cxnLst/>
              <a:rect l="l" t="t" r="r" b="b"/>
              <a:pathLst>
                <a:path w="205" h="159" extrusionOk="0">
                  <a:moveTo>
                    <a:pt x="46" y="0"/>
                  </a:moveTo>
                  <a:lnTo>
                    <a:pt x="1" y="91"/>
                  </a:lnTo>
                  <a:lnTo>
                    <a:pt x="159" y="159"/>
                  </a:lnTo>
                  <a:lnTo>
                    <a:pt x="204" y="9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2" name="Google Shape;644;p2">
              <a:extLst>
                <a:ext uri="{FF2B5EF4-FFF2-40B4-BE49-F238E27FC236}">
                  <a16:creationId xmlns:a16="http://schemas.microsoft.com/office/drawing/2014/main" id="{C22571B7-88BF-CA1B-75CC-6DC4FD82E4C2}"/>
                </a:ext>
              </a:extLst>
            </p:cNvPr>
            <p:cNvSpPr/>
            <p:nvPr/>
          </p:nvSpPr>
          <p:spPr>
            <a:xfrm>
              <a:off x="11338547" y="12682312"/>
              <a:ext cx="41997" cy="32778"/>
            </a:xfrm>
            <a:custGeom>
              <a:avLst/>
              <a:gdLst/>
              <a:ahLst/>
              <a:cxnLst/>
              <a:rect l="l" t="t" r="r" b="b"/>
              <a:pathLst>
                <a:path w="205" h="160" extrusionOk="0">
                  <a:moveTo>
                    <a:pt x="46" y="1"/>
                  </a:moveTo>
                  <a:lnTo>
                    <a:pt x="0" y="69"/>
                  </a:lnTo>
                  <a:lnTo>
                    <a:pt x="159" y="159"/>
                  </a:lnTo>
                  <a:lnTo>
                    <a:pt x="204" y="69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3" name="Google Shape;645;p2">
              <a:extLst>
                <a:ext uri="{FF2B5EF4-FFF2-40B4-BE49-F238E27FC236}">
                  <a16:creationId xmlns:a16="http://schemas.microsoft.com/office/drawing/2014/main" id="{198223BA-2697-D2E0-1C88-E77D5B1252D7}"/>
                </a:ext>
              </a:extLst>
            </p:cNvPr>
            <p:cNvSpPr/>
            <p:nvPr/>
          </p:nvSpPr>
          <p:spPr>
            <a:xfrm>
              <a:off x="10898092" y="13012757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1" y="0"/>
                  </a:moveTo>
                  <a:cubicBezTo>
                    <a:pt x="164" y="0"/>
                    <a:pt x="147" y="6"/>
                    <a:pt x="136" y="17"/>
                  </a:cubicBezTo>
                  <a:cubicBezTo>
                    <a:pt x="46" y="63"/>
                    <a:pt x="0" y="176"/>
                    <a:pt x="0" y="289"/>
                  </a:cubicBezTo>
                  <a:cubicBezTo>
                    <a:pt x="0" y="334"/>
                    <a:pt x="23" y="379"/>
                    <a:pt x="46" y="402"/>
                  </a:cubicBezTo>
                  <a:lnTo>
                    <a:pt x="136" y="447"/>
                  </a:lnTo>
                  <a:lnTo>
                    <a:pt x="159" y="379"/>
                  </a:lnTo>
                  <a:cubicBezTo>
                    <a:pt x="227" y="312"/>
                    <a:pt x="272" y="221"/>
                    <a:pt x="272" y="130"/>
                  </a:cubicBezTo>
                  <a:lnTo>
                    <a:pt x="317" y="63"/>
                  </a:lnTo>
                  <a:lnTo>
                    <a:pt x="227" y="17"/>
                  </a:lnTo>
                  <a:cubicBezTo>
                    <a:pt x="215" y="6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4" name="Google Shape;646;p2">
              <a:extLst>
                <a:ext uri="{FF2B5EF4-FFF2-40B4-BE49-F238E27FC236}">
                  <a16:creationId xmlns:a16="http://schemas.microsoft.com/office/drawing/2014/main" id="{725CF114-AD19-5F0C-DF7F-43EF88DF3F3C}"/>
                </a:ext>
              </a:extLst>
            </p:cNvPr>
            <p:cNvSpPr/>
            <p:nvPr/>
          </p:nvSpPr>
          <p:spPr>
            <a:xfrm>
              <a:off x="10912022" y="13019928"/>
              <a:ext cx="60434" cy="88091"/>
            </a:xfrm>
            <a:custGeom>
              <a:avLst/>
              <a:gdLst/>
              <a:ahLst/>
              <a:cxnLst/>
              <a:rect l="l" t="t" r="r" b="b"/>
              <a:pathLst>
                <a:path w="295" h="430" extrusionOk="0">
                  <a:moveTo>
                    <a:pt x="215" y="0"/>
                  </a:moveTo>
                  <a:cubicBezTo>
                    <a:pt x="197" y="0"/>
                    <a:pt x="178" y="8"/>
                    <a:pt x="159" y="28"/>
                  </a:cubicBezTo>
                  <a:cubicBezTo>
                    <a:pt x="68" y="73"/>
                    <a:pt x="0" y="186"/>
                    <a:pt x="0" y="299"/>
                  </a:cubicBezTo>
                  <a:cubicBezTo>
                    <a:pt x="0" y="383"/>
                    <a:pt x="38" y="430"/>
                    <a:pt x="94" y="430"/>
                  </a:cubicBezTo>
                  <a:cubicBezTo>
                    <a:pt x="113" y="430"/>
                    <a:pt x="135" y="424"/>
                    <a:pt x="159" y="412"/>
                  </a:cubicBezTo>
                  <a:cubicBezTo>
                    <a:pt x="249" y="344"/>
                    <a:pt x="294" y="231"/>
                    <a:pt x="294" y="118"/>
                  </a:cubicBezTo>
                  <a:cubicBezTo>
                    <a:pt x="294" y="53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5" name="Google Shape;647;p2">
              <a:extLst>
                <a:ext uri="{FF2B5EF4-FFF2-40B4-BE49-F238E27FC236}">
                  <a16:creationId xmlns:a16="http://schemas.microsoft.com/office/drawing/2014/main" id="{573A8DFB-DD3A-2A6E-4A9F-C374238A0A26}"/>
                </a:ext>
              </a:extLst>
            </p:cNvPr>
            <p:cNvSpPr/>
            <p:nvPr/>
          </p:nvSpPr>
          <p:spPr>
            <a:xfrm>
              <a:off x="10925953" y="13033449"/>
              <a:ext cx="41792" cy="60844"/>
            </a:xfrm>
            <a:custGeom>
              <a:avLst/>
              <a:gdLst/>
              <a:ahLst/>
              <a:cxnLst/>
              <a:rect l="l" t="t" r="r" b="b"/>
              <a:pathLst>
                <a:path w="204" h="297" extrusionOk="0">
                  <a:moveTo>
                    <a:pt x="137" y="1"/>
                  </a:moveTo>
                  <a:cubicBezTo>
                    <a:pt x="129" y="1"/>
                    <a:pt x="121" y="3"/>
                    <a:pt x="113" y="7"/>
                  </a:cubicBezTo>
                  <a:cubicBezTo>
                    <a:pt x="45" y="52"/>
                    <a:pt x="0" y="143"/>
                    <a:pt x="0" y="211"/>
                  </a:cubicBezTo>
                  <a:cubicBezTo>
                    <a:pt x="0" y="259"/>
                    <a:pt x="24" y="297"/>
                    <a:pt x="62" y="297"/>
                  </a:cubicBezTo>
                  <a:cubicBezTo>
                    <a:pt x="77" y="297"/>
                    <a:pt x="94" y="291"/>
                    <a:pt x="113" y="278"/>
                  </a:cubicBezTo>
                  <a:cubicBezTo>
                    <a:pt x="159" y="233"/>
                    <a:pt x="204" y="165"/>
                    <a:pt x="204" y="97"/>
                  </a:cubicBezTo>
                  <a:cubicBezTo>
                    <a:pt x="204" y="42"/>
                    <a:pt x="17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6" name="Google Shape;648;p2">
              <a:extLst>
                <a:ext uri="{FF2B5EF4-FFF2-40B4-BE49-F238E27FC236}">
                  <a16:creationId xmlns:a16="http://schemas.microsoft.com/office/drawing/2014/main" id="{23B5F64B-51EC-FA11-520A-DA49824BEB65}"/>
                </a:ext>
              </a:extLst>
            </p:cNvPr>
            <p:cNvSpPr/>
            <p:nvPr/>
          </p:nvSpPr>
          <p:spPr>
            <a:xfrm>
              <a:off x="10930460" y="12594221"/>
              <a:ext cx="473232" cy="607622"/>
            </a:xfrm>
            <a:custGeom>
              <a:avLst/>
              <a:gdLst/>
              <a:ahLst/>
              <a:cxnLst/>
              <a:rect l="l" t="t" r="r" b="b"/>
              <a:pathLst>
                <a:path w="2310" h="2966" extrusionOk="0">
                  <a:moveTo>
                    <a:pt x="1200" y="1"/>
                  </a:moveTo>
                  <a:lnTo>
                    <a:pt x="1" y="2309"/>
                  </a:lnTo>
                  <a:lnTo>
                    <a:pt x="1110" y="2966"/>
                  </a:lnTo>
                  <a:lnTo>
                    <a:pt x="2309" y="65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7" name="Google Shape;649;p2">
              <a:extLst>
                <a:ext uri="{FF2B5EF4-FFF2-40B4-BE49-F238E27FC236}">
                  <a16:creationId xmlns:a16="http://schemas.microsoft.com/office/drawing/2014/main" id="{97D17E41-2615-6688-9105-1689B6186DB2}"/>
                </a:ext>
              </a:extLst>
            </p:cNvPr>
            <p:cNvSpPr/>
            <p:nvPr/>
          </p:nvSpPr>
          <p:spPr>
            <a:xfrm>
              <a:off x="11120573" y="12720622"/>
              <a:ext cx="320200" cy="484705"/>
            </a:xfrm>
            <a:custGeom>
              <a:avLst/>
              <a:gdLst/>
              <a:ahLst/>
              <a:cxnLst/>
              <a:rect l="l" t="t" r="r" b="b"/>
              <a:pathLst>
                <a:path w="1563" h="2366" extrusionOk="0">
                  <a:moveTo>
                    <a:pt x="1335" y="0"/>
                  </a:moveTo>
                  <a:cubicBezTo>
                    <a:pt x="1282" y="0"/>
                    <a:pt x="1211" y="47"/>
                    <a:pt x="1178" y="131"/>
                  </a:cubicBezTo>
                  <a:lnTo>
                    <a:pt x="69" y="1941"/>
                  </a:lnTo>
                  <a:cubicBezTo>
                    <a:pt x="23" y="2054"/>
                    <a:pt x="1" y="2190"/>
                    <a:pt x="69" y="2235"/>
                  </a:cubicBezTo>
                  <a:lnTo>
                    <a:pt x="182" y="2349"/>
                  </a:lnTo>
                  <a:cubicBezTo>
                    <a:pt x="199" y="2360"/>
                    <a:pt x="218" y="2366"/>
                    <a:pt x="238" y="2366"/>
                  </a:cubicBezTo>
                  <a:cubicBezTo>
                    <a:pt x="293" y="2366"/>
                    <a:pt x="352" y="2319"/>
                    <a:pt x="385" y="2235"/>
                  </a:cubicBezTo>
                  <a:lnTo>
                    <a:pt x="1472" y="425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8" name="Google Shape;650;p2">
              <a:extLst>
                <a:ext uri="{FF2B5EF4-FFF2-40B4-BE49-F238E27FC236}">
                  <a16:creationId xmlns:a16="http://schemas.microsoft.com/office/drawing/2014/main" id="{698EEF59-728A-4906-48FD-9A396D94EC95}"/>
                </a:ext>
              </a:extLst>
            </p:cNvPr>
            <p:cNvSpPr/>
            <p:nvPr/>
          </p:nvSpPr>
          <p:spPr>
            <a:xfrm>
              <a:off x="10893380" y="12590738"/>
              <a:ext cx="320200" cy="480198"/>
            </a:xfrm>
            <a:custGeom>
              <a:avLst/>
              <a:gdLst/>
              <a:ahLst/>
              <a:cxnLst/>
              <a:rect l="l" t="t" r="r" b="b"/>
              <a:pathLst>
                <a:path w="1563" h="2344" extrusionOk="0">
                  <a:moveTo>
                    <a:pt x="1335" y="0"/>
                  </a:moveTo>
                  <a:cubicBezTo>
                    <a:pt x="1281" y="0"/>
                    <a:pt x="1205" y="47"/>
                    <a:pt x="1155" y="131"/>
                  </a:cubicBezTo>
                  <a:lnTo>
                    <a:pt x="69" y="1942"/>
                  </a:lnTo>
                  <a:cubicBezTo>
                    <a:pt x="23" y="2055"/>
                    <a:pt x="1" y="2168"/>
                    <a:pt x="69" y="2213"/>
                  </a:cubicBezTo>
                  <a:lnTo>
                    <a:pt x="182" y="2326"/>
                  </a:lnTo>
                  <a:cubicBezTo>
                    <a:pt x="193" y="2338"/>
                    <a:pt x="210" y="2344"/>
                    <a:pt x="228" y="2344"/>
                  </a:cubicBezTo>
                  <a:cubicBezTo>
                    <a:pt x="281" y="2344"/>
                    <a:pt x="352" y="2297"/>
                    <a:pt x="385" y="2213"/>
                  </a:cubicBezTo>
                  <a:lnTo>
                    <a:pt x="1472" y="403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9" name="Google Shape;651;p2">
              <a:extLst>
                <a:ext uri="{FF2B5EF4-FFF2-40B4-BE49-F238E27FC236}">
                  <a16:creationId xmlns:a16="http://schemas.microsoft.com/office/drawing/2014/main" id="{DB799401-49F6-C6E9-6813-7D1249E0645D}"/>
                </a:ext>
              </a:extLst>
            </p:cNvPr>
            <p:cNvSpPr/>
            <p:nvPr/>
          </p:nvSpPr>
          <p:spPr>
            <a:xfrm>
              <a:off x="11092711" y="12717754"/>
              <a:ext cx="246040" cy="402555"/>
            </a:xfrm>
            <a:custGeom>
              <a:avLst/>
              <a:gdLst/>
              <a:ahLst/>
              <a:cxnLst/>
              <a:rect l="l" t="t" r="r" b="b"/>
              <a:pathLst>
                <a:path w="1201" h="1965" extrusionOk="0">
                  <a:moveTo>
                    <a:pt x="1156" y="0"/>
                  </a:moveTo>
                  <a:cubicBezTo>
                    <a:pt x="1132" y="0"/>
                    <a:pt x="1104" y="21"/>
                    <a:pt x="1087" y="54"/>
                  </a:cubicBezTo>
                  <a:lnTo>
                    <a:pt x="23" y="1842"/>
                  </a:lnTo>
                  <a:cubicBezTo>
                    <a:pt x="1" y="1887"/>
                    <a:pt x="1" y="1933"/>
                    <a:pt x="23" y="1955"/>
                  </a:cubicBezTo>
                  <a:cubicBezTo>
                    <a:pt x="30" y="1961"/>
                    <a:pt x="36" y="1964"/>
                    <a:pt x="42" y="1964"/>
                  </a:cubicBezTo>
                  <a:cubicBezTo>
                    <a:pt x="58" y="1964"/>
                    <a:pt x="75" y="1943"/>
                    <a:pt x="91" y="1910"/>
                  </a:cubicBezTo>
                  <a:lnTo>
                    <a:pt x="1178" y="122"/>
                  </a:lnTo>
                  <a:cubicBezTo>
                    <a:pt x="1200" y="77"/>
                    <a:pt x="1200" y="32"/>
                    <a:pt x="1178" y="9"/>
                  </a:cubicBezTo>
                  <a:cubicBezTo>
                    <a:pt x="1172" y="3"/>
                    <a:pt x="1164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0" name="Google Shape;652;p2">
              <a:extLst>
                <a:ext uri="{FF2B5EF4-FFF2-40B4-BE49-F238E27FC236}">
                  <a16:creationId xmlns:a16="http://schemas.microsoft.com/office/drawing/2014/main" id="{2E961B5D-6286-DE21-9BC5-8620005343EA}"/>
                </a:ext>
              </a:extLst>
            </p:cNvPr>
            <p:cNvSpPr/>
            <p:nvPr/>
          </p:nvSpPr>
          <p:spPr>
            <a:xfrm>
              <a:off x="11037194" y="12689892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0"/>
                  </a:moveTo>
                  <a:cubicBezTo>
                    <a:pt x="1132" y="0"/>
                    <a:pt x="1103" y="21"/>
                    <a:pt x="1087" y="54"/>
                  </a:cubicBezTo>
                  <a:lnTo>
                    <a:pt x="23" y="1842"/>
                  </a:lnTo>
                  <a:cubicBezTo>
                    <a:pt x="0" y="1888"/>
                    <a:pt x="0" y="1933"/>
                    <a:pt x="23" y="1955"/>
                  </a:cubicBezTo>
                  <a:cubicBezTo>
                    <a:pt x="29" y="1962"/>
                    <a:pt x="37" y="1964"/>
                    <a:pt x="45" y="1964"/>
                  </a:cubicBezTo>
                  <a:cubicBezTo>
                    <a:pt x="68" y="1964"/>
                    <a:pt x="97" y="1943"/>
                    <a:pt x="113" y="1910"/>
                  </a:cubicBezTo>
                  <a:lnTo>
                    <a:pt x="1177" y="122"/>
                  </a:lnTo>
                  <a:cubicBezTo>
                    <a:pt x="1200" y="77"/>
                    <a:pt x="1200" y="9"/>
                    <a:pt x="1177" y="9"/>
                  </a:cubicBezTo>
                  <a:cubicBezTo>
                    <a:pt x="1171" y="3"/>
                    <a:pt x="1163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1" name="Google Shape;653;p2">
              <a:extLst>
                <a:ext uri="{FF2B5EF4-FFF2-40B4-BE49-F238E27FC236}">
                  <a16:creationId xmlns:a16="http://schemas.microsoft.com/office/drawing/2014/main" id="{D4C6CEEE-F6CB-1CA0-9DE1-C88FDDA6BA3E}"/>
                </a:ext>
              </a:extLst>
            </p:cNvPr>
            <p:cNvSpPr/>
            <p:nvPr/>
          </p:nvSpPr>
          <p:spPr>
            <a:xfrm>
              <a:off x="10986183" y="12657319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1"/>
                  </a:moveTo>
                  <a:cubicBezTo>
                    <a:pt x="1132" y="1"/>
                    <a:pt x="1103" y="22"/>
                    <a:pt x="1087" y="55"/>
                  </a:cubicBezTo>
                  <a:lnTo>
                    <a:pt x="23" y="1843"/>
                  </a:lnTo>
                  <a:cubicBezTo>
                    <a:pt x="0" y="1888"/>
                    <a:pt x="0" y="1933"/>
                    <a:pt x="23" y="1956"/>
                  </a:cubicBezTo>
                  <a:cubicBezTo>
                    <a:pt x="29" y="1962"/>
                    <a:pt x="35" y="1965"/>
                    <a:pt x="42" y="1965"/>
                  </a:cubicBezTo>
                  <a:cubicBezTo>
                    <a:pt x="59" y="1965"/>
                    <a:pt x="80" y="1944"/>
                    <a:pt x="113" y="1911"/>
                  </a:cubicBezTo>
                  <a:lnTo>
                    <a:pt x="1177" y="123"/>
                  </a:lnTo>
                  <a:cubicBezTo>
                    <a:pt x="1200" y="78"/>
                    <a:pt x="1200" y="32"/>
                    <a:pt x="1177" y="10"/>
                  </a:cubicBezTo>
                  <a:cubicBezTo>
                    <a:pt x="1171" y="4"/>
                    <a:pt x="1163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2" name="Google Shape;654;p2">
              <a:extLst>
                <a:ext uri="{FF2B5EF4-FFF2-40B4-BE49-F238E27FC236}">
                  <a16:creationId xmlns:a16="http://schemas.microsoft.com/office/drawing/2014/main" id="{D7B45D3D-0AD1-1FF3-462D-F49BE9C7F447}"/>
                </a:ext>
              </a:extLst>
            </p:cNvPr>
            <p:cNvSpPr/>
            <p:nvPr/>
          </p:nvSpPr>
          <p:spPr>
            <a:xfrm>
              <a:off x="10935172" y="12629458"/>
              <a:ext cx="241328" cy="402760"/>
            </a:xfrm>
            <a:custGeom>
              <a:avLst/>
              <a:gdLst/>
              <a:ahLst/>
              <a:cxnLst/>
              <a:rect l="l" t="t" r="r" b="b"/>
              <a:pathLst>
                <a:path w="1178" h="1966" extrusionOk="0">
                  <a:moveTo>
                    <a:pt x="1153" y="0"/>
                  </a:moveTo>
                  <a:cubicBezTo>
                    <a:pt x="1130" y="0"/>
                    <a:pt x="1103" y="16"/>
                    <a:pt x="1087" y="33"/>
                  </a:cubicBezTo>
                  <a:lnTo>
                    <a:pt x="23" y="1843"/>
                  </a:lnTo>
                  <a:cubicBezTo>
                    <a:pt x="0" y="1888"/>
                    <a:pt x="0" y="1934"/>
                    <a:pt x="23" y="1956"/>
                  </a:cubicBezTo>
                  <a:cubicBezTo>
                    <a:pt x="23" y="1962"/>
                    <a:pt x="26" y="1965"/>
                    <a:pt x="31" y="1965"/>
                  </a:cubicBezTo>
                  <a:cubicBezTo>
                    <a:pt x="46" y="1965"/>
                    <a:pt x="74" y="1944"/>
                    <a:pt x="91" y="1911"/>
                  </a:cubicBezTo>
                  <a:lnTo>
                    <a:pt x="1177" y="100"/>
                  </a:lnTo>
                  <a:cubicBezTo>
                    <a:pt x="1177" y="78"/>
                    <a:pt x="1177" y="10"/>
                    <a:pt x="1177" y="10"/>
                  </a:cubicBezTo>
                  <a:cubicBezTo>
                    <a:pt x="1171" y="3"/>
                    <a:pt x="1162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3" name="Google Shape;655;p2">
              <a:extLst>
                <a:ext uri="{FF2B5EF4-FFF2-40B4-BE49-F238E27FC236}">
                  <a16:creationId xmlns:a16="http://schemas.microsoft.com/office/drawing/2014/main" id="{EB4B032C-227F-8CA6-FED5-34E1B0E89AB1}"/>
                </a:ext>
              </a:extLst>
            </p:cNvPr>
            <p:cNvSpPr/>
            <p:nvPr/>
          </p:nvSpPr>
          <p:spPr>
            <a:xfrm>
              <a:off x="11134504" y="13147148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2" y="1"/>
                  </a:moveTo>
                  <a:cubicBezTo>
                    <a:pt x="165" y="1"/>
                    <a:pt x="148" y="6"/>
                    <a:pt x="136" y="18"/>
                  </a:cubicBezTo>
                  <a:cubicBezTo>
                    <a:pt x="46" y="86"/>
                    <a:pt x="1" y="199"/>
                    <a:pt x="1" y="312"/>
                  </a:cubicBezTo>
                  <a:cubicBezTo>
                    <a:pt x="1" y="335"/>
                    <a:pt x="23" y="380"/>
                    <a:pt x="46" y="402"/>
                  </a:cubicBezTo>
                  <a:lnTo>
                    <a:pt x="136" y="448"/>
                  </a:lnTo>
                  <a:lnTo>
                    <a:pt x="159" y="380"/>
                  </a:lnTo>
                  <a:cubicBezTo>
                    <a:pt x="227" y="312"/>
                    <a:pt x="272" y="221"/>
                    <a:pt x="272" y="131"/>
                  </a:cubicBezTo>
                  <a:lnTo>
                    <a:pt x="317" y="63"/>
                  </a:lnTo>
                  <a:lnTo>
                    <a:pt x="227" y="18"/>
                  </a:lnTo>
                  <a:cubicBezTo>
                    <a:pt x="216" y="6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4" name="Google Shape;656;p2">
              <a:extLst>
                <a:ext uri="{FF2B5EF4-FFF2-40B4-BE49-F238E27FC236}">
                  <a16:creationId xmlns:a16="http://schemas.microsoft.com/office/drawing/2014/main" id="{5F0FCDA3-524D-A889-DBF3-8B26F800F88F}"/>
                </a:ext>
              </a:extLst>
            </p:cNvPr>
            <p:cNvSpPr/>
            <p:nvPr/>
          </p:nvSpPr>
          <p:spPr>
            <a:xfrm>
              <a:off x="11143722" y="13159030"/>
              <a:ext cx="65146" cy="82764"/>
            </a:xfrm>
            <a:custGeom>
              <a:avLst/>
              <a:gdLst/>
              <a:ahLst/>
              <a:cxnLst/>
              <a:rect l="l" t="t" r="r" b="b"/>
              <a:pathLst>
                <a:path w="318" h="404" extrusionOk="0">
                  <a:moveTo>
                    <a:pt x="222" y="1"/>
                  </a:moveTo>
                  <a:cubicBezTo>
                    <a:pt x="159" y="1"/>
                    <a:pt x="85" y="62"/>
                    <a:pt x="46" y="141"/>
                  </a:cubicBezTo>
                  <a:cubicBezTo>
                    <a:pt x="1" y="254"/>
                    <a:pt x="23" y="367"/>
                    <a:pt x="69" y="390"/>
                  </a:cubicBezTo>
                  <a:cubicBezTo>
                    <a:pt x="83" y="399"/>
                    <a:pt x="99" y="404"/>
                    <a:pt x="115" y="404"/>
                  </a:cubicBezTo>
                  <a:cubicBezTo>
                    <a:pt x="173" y="404"/>
                    <a:pt x="237" y="343"/>
                    <a:pt x="272" y="254"/>
                  </a:cubicBezTo>
                  <a:cubicBezTo>
                    <a:pt x="318" y="141"/>
                    <a:pt x="318" y="28"/>
                    <a:pt x="250" y="5"/>
                  </a:cubicBezTo>
                  <a:cubicBezTo>
                    <a:pt x="241" y="2"/>
                    <a:pt x="23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5" name="Google Shape;657;p2">
              <a:extLst>
                <a:ext uri="{FF2B5EF4-FFF2-40B4-BE49-F238E27FC236}">
                  <a16:creationId xmlns:a16="http://schemas.microsoft.com/office/drawing/2014/main" id="{2FE2F123-01E8-0451-B603-AB9BA935662F}"/>
                </a:ext>
              </a:extLst>
            </p:cNvPr>
            <p:cNvSpPr/>
            <p:nvPr/>
          </p:nvSpPr>
          <p:spPr>
            <a:xfrm>
              <a:off x="11162365" y="13172141"/>
              <a:ext cx="41997" cy="61254"/>
            </a:xfrm>
            <a:custGeom>
              <a:avLst/>
              <a:gdLst/>
              <a:ahLst/>
              <a:cxnLst/>
              <a:rect l="l" t="t" r="r" b="b"/>
              <a:pathLst>
                <a:path w="205" h="299" extrusionOk="0">
                  <a:moveTo>
                    <a:pt x="135" y="1"/>
                  </a:moveTo>
                  <a:cubicBezTo>
                    <a:pt x="122" y="1"/>
                    <a:pt x="107" y="3"/>
                    <a:pt x="91" y="9"/>
                  </a:cubicBezTo>
                  <a:cubicBezTo>
                    <a:pt x="23" y="54"/>
                    <a:pt x="0" y="122"/>
                    <a:pt x="0" y="213"/>
                  </a:cubicBezTo>
                  <a:cubicBezTo>
                    <a:pt x="0" y="261"/>
                    <a:pt x="24" y="299"/>
                    <a:pt x="54" y="299"/>
                  </a:cubicBezTo>
                  <a:cubicBezTo>
                    <a:pt x="66" y="299"/>
                    <a:pt x="78" y="293"/>
                    <a:pt x="91" y="280"/>
                  </a:cubicBezTo>
                  <a:cubicBezTo>
                    <a:pt x="159" y="235"/>
                    <a:pt x="204" y="167"/>
                    <a:pt x="204" y="99"/>
                  </a:cubicBezTo>
                  <a:cubicBezTo>
                    <a:pt x="204" y="30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6" name="Google Shape;658;p2">
              <a:extLst>
                <a:ext uri="{FF2B5EF4-FFF2-40B4-BE49-F238E27FC236}">
                  <a16:creationId xmlns:a16="http://schemas.microsoft.com/office/drawing/2014/main" id="{0DB5EA06-0551-5237-C8D7-140003F1328E}"/>
                </a:ext>
              </a:extLst>
            </p:cNvPr>
            <p:cNvSpPr/>
            <p:nvPr/>
          </p:nvSpPr>
          <p:spPr>
            <a:xfrm>
              <a:off x="11417419" y="12353097"/>
              <a:ext cx="78872" cy="130907"/>
            </a:xfrm>
            <a:custGeom>
              <a:avLst/>
              <a:gdLst/>
              <a:ahLst/>
              <a:cxnLst/>
              <a:rect l="l" t="t" r="r" b="b"/>
              <a:pathLst>
                <a:path w="385" h="639" extrusionOk="0">
                  <a:moveTo>
                    <a:pt x="136" y="1"/>
                  </a:moveTo>
                  <a:cubicBezTo>
                    <a:pt x="91" y="69"/>
                    <a:pt x="45" y="159"/>
                    <a:pt x="0" y="227"/>
                  </a:cubicBezTo>
                  <a:cubicBezTo>
                    <a:pt x="0" y="250"/>
                    <a:pt x="0" y="295"/>
                    <a:pt x="0" y="318"/>
                  </a:cubicBezTo>
                  <a:cubicBezTo>
                    <a:pt x="23" y="386"/>
                    <a:pt x="68" y="431"/>
                    <a:pt x="136" y="454"/>
                  </a:cubicBezTo>
                  <a:cubicBezTo>
                    <a:pt x="113" y="476"/>
                    <a:pt x="113" y="499"/>
                    <a:pt x="91" y="521"/>
                  </a:cubicBezTo>
                  <a:cubicBezTo>
                    <a:pt x="91" y="544"/>
                    <a:pt x="0" y="567"/>
                    <a:pt x="0" y="612"/>
                  </a:cubicBezTo>
                  <a:cubicBezTo>
                    <a:pt x="0" y="625"/>
                    <a:pt x="23" y="638"/>
                    <a:pt x="59" y="638"/>
                  </a:cubicBezTo>
                  <a:cubicBezTo>
                    <a:pt x="86" y="638"/>
                    <a:pt x="120" y="631"/>
                    <a:pt x="159" y="612"/>
                  </a:cubicBezTo>
                  <a:cubicBezTo>
                    <a:pt x="226" y="567"/>
                    <a:pt x="294" y="499"/>
                    <a:pt x="317" y="431"/>
                  </a:cubicBezTo>
                  <a:cubicBezTo>
                    <a:pt x="340" y="340"/>
                    <a:pt x="362" y="250"/>
                    <a:pt x="385" y="137"/>
                  </a:cubicBezTo>
                  <a:cubicBezTo>
                    <a:pt x="385" y="69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7" name="Google Shape;659;p2">
              <a:extLst>
                <a:ext uri="{FF2B5EF4-FFF2-40B4-BE49-F238E27FC236}">
                  <a16:creationId xmlns:a16="http://schemas.microsoft.com/office/drawing/2014/main" id="{91F08DEE-A7C1-0307-C9FD-0BFFD14F48DE}"/>
                </a:ext>
              </a:extLst>
            </p:cNvPr>
            <p:cNvSpPr/>
            <p:nvPr/>
          </p:nvSpPr>
          <p:spPr>
            <a:xfrm>
              <a:off x="11384846" y="12413531"/>
              <a:ext cx="88296" cy="70678"/>
            </a:xfrm>
            <a:custGeom>
              <a:avLst/>
              <a:gdLst/>
              <a:ahLst/>
              <a:cxnLst/>
              <a:rect l="l" t="t" r="r" b="b"/>
              <a:pathLst>
                <a:path w="431" h="345" extrusionOk="0">
                  <a:moveTo>
                    <a:pt x="136" y="0"/>
                  </a:moveTo>
                  <a:cubicBezTo>
                    <a:pt x="69" y="23"/>
                    <a:pt x="46" y="68"/>
                    <a:pt x="23" y="113"/>
                  </a:cubicBezTo>
                  <a:cubicBezTo>
                    <a:pt x="1" y="181"/>
                    <a:pt x="23" y="204"/>
                    <a:pt x="91" y="249"/>
                  </a:cubicBezTo>
                  <a:cubicBezTo>
                    <a:pt x="130" y="288"/>
                    <a:pt x="254" y="344"/>
                    <a:pt x="316" y="344"/>
                  </a:cubicBezTo>
                  <a:cubicBezTo>
                    <a:pt x="326" y="344"/>
                    <a:pt x="334" y="343"/>
                    <a:pt x="340" y="340"/>
                  </a:cubicBezTo>
                  <a:cubicBezTo>
                    <a:pt x="385" y="294"/>
                    <a:pt x="431" y="226"/>
                    <a:pt x="408" y="136"/>
                  </a:cubicBezTo>
                  <a:cubicBezTo>
                    <a:pt x="340" y="45"/>
                    <a:pt x="250" y="0"/>
                    <a:pt x="136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8" name="Google Shape;660;p2">
              <a:extLst>
                <a:ext uri="{FF2B5EF4-FFF2-40B4-BE49-F238E27FC236}">
                  <a16:creationId xmlns:a16="http://schemas.microsoft.com/office/drawing/2014/main" id="{CE7B9D8D-6CEE-23D1-0069-DE77EF768B0D}"/>
                </a:ext>
              </a:extLst>
            </p:cNvPr>
            <p:cNvSpPr/>
            <p:nvPr/>
          </p:nvSpPr>
          <p:spPr>
            <a:xfrm>
              <a:off x="11431145" y="11844420"/>
              <a:ext cx="343350" cy="559889"/>
            </a:xfrm>
            <a:custGeom>
              <a:avLst/>
              <a:gdLst/>
              <a:ahLst/>
              <a:cxnLst/>
              <a:rect l="l" t="t" r="r" b="b"/>
              <a:pathLst>
                <a:path w="1676" h="2733" extrusionOk="0">
                  <a:moveTo>
                    <a:pt x="1234" y="0"/>
                  </a:moveTo>
                  <a:cubicBezTo>
                    <a:pt x="1150" y="0"/>
                    <a:pt x="1065" y="28"/>
                    <a:pt x="997" y="85"/>
                  </a:cubicBezTo>
                  <a:cubicBezTo>
                    <a:pt x="974" y="85"/>
                    <a:pt x="929" y="130"/>
                    <a:pt x="929" y="153"/>
                  </a:cubicBezTo>
                  <a:cubicBezTo>
                    <a:pt x="861" y="243"/>
                    <a:pt x="816" y="334"/>
                    <a:pt x="816" y="447"/>
                  </a:cubicBezTo>
                  <a:cubicBezTo>
                    <a:pt x="725" y="741"/>
                    <a:pt x="635" y="1035"/>
                    <a:pt x="522" y="1330"/>
                  </a:cubicBezTo>
                  <a:cubicBezTo>
                    <a:pt x="250" y="1692"/>
                    <a:pt x="69" y="2099"/>
                    <a:pt x="1" y="2552"/>
                  </a:cubicBezTo>
                  <a:cubicBezTo>
                    <a:pt x="69" y="2574"/>
                    <a:pt x="137" y="2597"/>
                    <a:pt x="205" y="2642"/>
                  </a:cubicBezTo>
                  <a:cubicBezTo>
                    <a:pt x="250" y="2665"/>
                    <a:pt x="295" y="2688"/>
                    <a:pt x="318" y="2733"/>
                  </a:cubicBezTo>
                  <a:cubicBezTo>
                    <a:pt x="793" y="2167"/>
                    <a:pt x="1200" y="1511"/>
                    <a:pt x="1495" y="832"/>
                  </a:cubicBezTo>
                  <a:cubicBezTo>
                    <a:pt x="1608" y="605"/>
                    <a:pt x="1676" y="289"/>
                    <a:pt x="1472" y="85"/>
                  </a:cubicBezTo>
                  <a:cubicBezTo>
                    <a:pt x="1404" y="28"/>
                    <a:pt x="1319" y="0"/>
                    <a:pt x="1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9" name="Google Shape;661;p2">
              <a:extLst>
                <a:ext uri="{FF2B5EF4-FFF2-40B4-BE49-F238E27FC236}">
                  <a16:creationId xmlns:a16="http://schemas.microsoft.com/office/drawing/2014/main" id="{E965EE53-78BA-2A48-C267-FC50AABBED3B}"/>
                </a:ext>
              </a:extLst>
            </p:cNvPr>
            <p:cNvSpPr/>
            <p:nvPr/>
          </p:nvSpPr>
          <p:spPr>
            <a:xfrm>
              <a:off x="11955184" y="12950684"/>
              <a:ext cx="181098" cy="117181"/>
            </a:xfrm>
            <a:custGeom>
              <a:avLst/>
              <a:gdLst/>
              <a:ahLst/>
              <a:cxnLst/>
              <a:rect l="l" t="t" r="r" b="b"/>
              <a:pathLst>
                <a:path w="884" h="572" extrusionOk="0">
                  <a:moveTo>
                    <a:pt x="298" y="0"/>
                  </a:moveTo>
                  <a:cubicBezTo>
                    <a:pt x="249" y="0"/>
                    <a:pt x="188" y="48"/>
                    <a:pt x="102" y="48"/>
                  </a:cubicBezTo>
                  <a:cubicBezTo>
                    <a:pt x="72" y="48"/>
                    <a:pt x="38" y="42"/>
                    <a:pt x="0" y="26"/>
                  </a:cubicBezTo>
                  <a:lnTo>
                    <a:pt x="0" y="26"/>
                  </a:lnTo>
                  <a:cubicBezTo>
                    <a:pt x="0" y="117"/>
                    <a:pt x="23" y="207"/>
                    <a:pt x="68" y="275"/>
                  </a:cubicBezTo>
                  <a:cubicBezTo>
                    <a:pt x="46" y="366"/>
                    <a:pt x="68" y="433"/>
                    <a:pt x="114" y="501"/>
                  </a:cubicBezTo>
                  <a:cubicBezTo>
                    <a:pt x="165" y="552"/>
                    <a:pt x="210" y="571"/>
                    <a:pt x="253" y="571"/>
                  </a:cubicBezTo>
                  <a:cubicBezTo>
                    <a:pt x="362" y="571"/>
                    <a:pt x="452" y="450"/>
                    <a:pt x="566" y="433"/>
                  </a:cubicBezTo>
                  <a:cubicBezTo>
                    <a:pt x="702" y="411"/>
                    <a:pt x="793" y="320"/>
                    <a:pt x="860" y="230"/>
                  </a:cubicBezTo>
                  <a:cubicBezTo>
                    <a:pt x="883" y="139"/>
                    <a:pt x="860" y="94"/>
                    <a:pt x="725" y="49"/>
                  </a:cubicBezTo>
                  <a:cubicBezTo>
                    <a:pt x="716" y="43"/>
                    <a:pt x="704" y="41"/>
                    <a:pt x="691" y="41"/>
                  </a:cubicBezTo>
                  <a:cubicBezTo>
                    <a:pt x="611" y="41"/>
                    <a:pt x="459" y="125"/>
                    <a:pt x="404" y="125"/>
                  </a:cubicBezTo>
                  <a:cubicBezTo>
                    <a:pt x="395" y="125"/>
                    <a:pt x="388" y="122"/>
                    <a:pt x="385" y="117"/>
                  </a:cubicBezTo>
                  <a:cubicBezTo>
                    <a:pt x="340" y="94"/>
                    <a:pt x="317" y="49"/>
                    <a:pt x="317" y="3"/>
                  </a:cubicBezTo>
                  <a:cubicBezTo>
                    <a:pt x="311" y="1"/>
                    <a:pt x="304" y="0"/>
                    <a:pt x="298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0" name="Google Shape;662;p2">
              <a:extLst>
                <a:ext uri="{FF2B5EF4-FFF2-40B4-BE49-F238E27FC236}">
                  <a16:creationId xmlns:a16="http://schemas.microsoft.com/office/drawing/2014/main" id="{9C09A919-9FD8-5AD6-C230-111EEAFE15E0}"/>
                </a:ext>
              </a:extLst>
            </p:cNvPr>
            <p:cNvSpPr/>
            <p:nvPr/>
          </p:nvSpPr>
          <p:spPr>
            <a:xfrm>
              <a:off x="11950473" y="12943513"/>
              <a:ext cx="218179" cy="125786"/>
            </a:xfrm>
            <a:custGeom>
              <a:avLst/>
              <a:gdLst/>
              <a:ahLst/>
              <a:cxnLst/>
              <a:rect l="l" t="t" r="r" b="b"/>
              <a:pathLst>
                <a:path w="1065" h="614" extrusionOk="0">
                  <a:moveTo>
                    <a:pt x="863" y="1"/>
                  </a:moveTo>
                  <a:cubicBezTo>
                    <a:pt x="830" y="1"/>
                    <a:pt x="798" y="6"/>
                    <a:pt x="770" y="16"/>
                  </a:cubicBezTo>
                  <a:cubicBezTo>
                    <a:pt x="702" y="38"/>
                    <a:pt x="612" y="84"/>
                    <a:pt x="612" y="84"/>
                  </a:cubicBezTo>
                  <a:cubicBezTo>
                    <a:pt x="612" y="84"/>
                    <a:pt x="770" y="152"/>
                    <a:pt x="657" y="242"/>
                  </a:cubicBezTo>
                  <a:cubicBezTo>
                    <a:pt x="587" y="330"/>
                    <a:pt x="490" y="363"/>
                    <a:pt x="386" y="363"/>
                  </a:cubicBezTo>
                  <a:cubicBezTo>
                    <a:pt x="356" y="363"/>
                    <a:pt x="326" y="360"/>
                    <a:pt x="295" y="355"/>
                  </a:cubicBezTo>
                  <a:cubicBezTo>
                    <a:pt x="227" y="333"/>
                    <a:pt x="159" y="310"/>
                    <a:pt x="91" y="287"/>
                  </a:cubicBezTo>
                  <a:lnTo>
                    <a:pt x="91" y="287"/>
                  </a:lnTo>
                  <a:cubicBezTo>
                    <a:pt x="91" y="287"/>
                    <a:pt x="1" y="468"/>
                    <a:pt x="114" y="559"/>
                  </a:cubicBezTo>
                  <a:cubicBezTo>
                    <a:pt x="154" y="599"/>
                    <a:pt x="203" y="614"/>
                    <a:pt x="254" y="614"/>
                  </a:cubicBezTo>
                  <a:cubicBezTo>
                    <a:pt x="347" y="614"/>
                    <a:pt x="448" y="566"/>
                    <a:pt x="521" y="536"/>
                  </a:cubicBezTo>
                  <a:cubicBezTo>
                    <a:pt x="589" y="491"/>
                    <a:pt x="680" y="446"/>
                    <a:pt x="770" y="423"/>
                  </a:cubicBezTo>
                  <a:cubicBezTo>
                    <a:pt x="861" y="423"/>
                    <a:pt x="929" y="355"/>
                    <a:pt x="997" y="287"/>
                  </a:cubicBezTo>
                  <a:cubicBezTo>
                    <a:pt x="1064" y="220"/>
                    <a:pt x="1064" y="106"/>
                    <a:pt x="997" y="38"/>
                  </a:cubicBezTo>
                  <a:cubicBezTo>
                    <a:pt x="957" y="12"/>
                    <a:pt x="909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1" name="Google Shape;663;p2">
              <a:extLst>
                <a:ext uri="{FF2B5EF4-FFF2-40B4-BE49-F238E27FC236}">
                  <a16:creationId xmlns:a16="http://schemas.microsoft.com/office/drawing/2014/main" id="{08753E92-DD49-E9A4-9E52-0F3C50761CF9}"/>
                </a:ext>
              </a:extLst>
            </p:cNvPr>
            <p:cNvSpPr/>
            <p:nvPr/>
          </p:nvSpPr>
          <p:spPr>
            <a:xfrm>
              <a:off x="11370915" y="13007021"/>
              <a:ext cx="162046" cy="227807"/>
            </a:xfrm>
            <a:custGeom>
              <a:avLst/>
              <a:gdLst/>
              <a:ahLst/>
              <a:cxnLst/>
              <a:rect l="l" t="t" r="r" b="b"/>
              <a:pathLst>
                <a:path w="791" h="1112" extrusionOk="0">
                  <a:moveTo>
                    <a:pt x="182" y="0"/>
                  </a:moveTo>
                  <a:cubicBezTo>
                    <a:pt x="182" y="91"/>
                    <a:pt x="159" y="158"/>
                    <a:pt x="137" y="226"/>
                  </a:cubicBezTo>
                  <a:cubicBezTo>
                    <a:pt x="114" y="272"/>
                    <a:pt x="69" y="340"/>
                    <a:pt x="46" y="407"/>
                  </a:cubicBezTo>
                  <a:cubicBezTo>
                    <a:pt x="1" y="543"/>
                    <a:pt x="182" y="543"/>
                    <a:pt x="227" y="679"/>
                  </a:cubicBezTo>
                  <a:cubicBezTo>
                    <a:pt x="272" y="815"/>
                    <a:pt x="227" y="928"/>
                    <a:pt x="272" y="1019"/>
                  </a:cubicBezTo>
                  <a:cubicBezTo>
                    <a:pt x="318" y="1109"/>
                    <a:pt x="453" y="1109"/>
                    <a:pt x="476" y="1109"/>
                  </a:cubicBezTo>
                  <a:cubicBezTo>
                    <a:pt x="488" y="1111"/>
                    <a:pt x="500" y="1112"/>
                    <a:pt x="513" y="1112"/>
                  </a:cubicBezTo>
                  <a:cubicBezTo>
                    <a:pt x="642" y="1112"/>
                    <a:pt x="791" y="1012"/>
                    <a:pt x="770" y="951"/>
                  </a:cubicBezTo>
                  <a:cubicBezTo>
                    <a:pt x="748" y="905"/>
                    <a:pt x="725" y="860"/>
                    <a:pt x="612" y="860"/>
                  </a:cubicBezTo>
                  <a:cubicBezTo>
                    <a:pt x="544" y="837"/>
                    <a:pt x="544" y="815"/>
                    <a:pt x="521" y="747"/>
                  </a:cubicBezTo>
                  <a:cubicBezTo>
                    <a:pt x="499" y="611"/>
                    <a:pt x="453" y="498"/>
                    <a:pt x="431" y="362"/>
                  </a:cubicBezTo>
                  <a:cubicBezTo>
                    <a:pt x="453" y="272"/>
                    <a:pt x="476" y="181"/>
                    <a:pt x="499" y="91"/>
                  </a:cubicBezTo>
                  <a:cubicBezTo>
                    <a:pt x="408" y="68"/>
                    <a:pt x="295" y="45"/>
                    <a:pt x="182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2" name="Google Shape;664;p2">
              <a:extLst>
                <a:ext uri="{FF2B5EF4-FFF2-40B4-BE49-F238E27FC236}">
                  <a16:creationId xmlns:a16="http://schemas.microsoft.com/office/drawing/2014/main" id="{62CEF1D4-270D-23DF-D16B-DDEC0B1A1006}"/>
                </a:ext>
              </a:extLst>
            </p:cNvPr>
            <p:cNvSpPr/>
            <p:nvPr/>
          </p:nvSpPr>
          <p:spPr>
            <a:xfrm>
              <a:off x="11370915" y="13048609"/>
              <a:ext cx="167168" cy="199536"/>
            </a:xfrm>
            <a:custGeom>
              <a:avLst/>
              <a:gdLst/>
              <a:ahLst/>
              <a:cxnLst/>
              <a:rect l="l" t="t" r="r" b="b"/>
              <a:pathLst>
                <a:path w="816" h="974" extrusionOk="0">
                  <a:moveTo>
                    <a:pt x="159" y="1"/>
                  </a:moveTo>
                  <a:cubicBezTo>
                    <a:pt x="91" y="46"/>
                    <a:pt x="46" y="114"/>
                    <a:pt x="1" y="182"/>
                  </a:cubicBezTo>
                  <a:cubicBezTo>
                    <a:pt x="114" y="204"/>
                    <a:pt x="204" y="272"/>
                    <a:pt x="250" y="363"/>
                  </a:cubicBezTo>
                  <a:cubicBezTo>
                    <a:pt x="295" y="499"/>
                    <a:pt x="318" y="634"/>
                    <a:pt x="318" y="770"/>
                  </a:cubicBezTo>
                  <a:cubicBezTo>
                    <a:pt x="340" y="861"/>
                    <a:pt x="386" y="929"/>
                    <a:pt x="476" y="974"/>
                  </a:cubicBezTo>
                  <a:cubicBezTo>
                    <a:pt x="544" y="974"/>
                    <a:pt x="612" y="974"/>
                    <a:pt x="680" y="951"/>
                  </a:cubicBezTo>
                  <a:cubicBezTo>
                    <a:pt x="793" y="883"/>
                    <a:pt x="816" y="816"/>
                    <a:pt x="816" y="748"/>
                  </a:cubicBezTo>
                  <a:cubicBezTo>
                    <a:pt x="805" y="651"/>
                    <a:pt x="753" y="626"/>
                    <a:pt x="702" y="626"/>
                  </a:cubicBezTo>
                  <a:cubicBezTo>
                    <a:pt x="646" y="626"/>
                    <a:pt x="589" y="657"/>
                    <a:pt x="589" y="657"/>
                  </a:cubicBezTo>
                  <a:cubicBezTo>
                    <a:pt x="589" y="657"/>
                    <a:pt x="627" y="751"/>
                    <a:pt x="548" y="751"/>
                  </a:cubicBezTo>
                  <a:cubicBezTo>
                    <a:pt x="541" y="751"/>
                    <a:pt x="532" y="750"/>
                    <a:pt x="521" y="748"/>
                  </a:cubicBezTo>
                  <a:cubicBezTo>
                    <a:pt x="386" y="748"/>
                    <a:pt x="386" y="499"/>
                    <a:pt x="363" y="318"/>
                  </a:cubicBezTo>
                  <a:cubicBezTo>
                    <a:pt x="340" y="204"/>
                    <a:pt x="250" y="9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3" name="Google Shape;665;p2">
              <a:extLst>
                <a:ext uri="{FF2B5EF4-FFF2-40B4-BE49-F238E27FC236}">
                  <a16:creationId xmlns:a16="http://schemas.microsoft.com/office/drawing/2014/main" id="{F3EC9753-5394-4C84-0F3C-947BF747BD51}"/>
                </a:ext>
              </a:extLst>
            </p:cNvPr>
            <p:cNvSpPr/>
            <p:nvPr/>
          </p:nvSpPr>
          <p:spPr>
            <a:xfrm>
              <a:off x="11352475" y="13080975"/>
              <a:ext cx="119433" cy="171874"/>
            </a:xfrm>
            <a:custGeom>
              <a:avLst/>
              <a:gdLst/>
              <a:ahLst/>
              <a:cxnLst/>
              <a:rect l="l" t="t" r="r" b="b"/>
              <a:pathLst>
                <a:path w="567" h="816" extrusionOk="0">
                  <a:moveTo>
                    <a:pt x="91" y="1"/>
                  </a:moveTo>
                  <a:lnTo>
                    <a:pt x="91" y="1"/>
                  </a:lnTo>
                  <a:cubicBezTo>
                    <a:pt x="0" y="182"/>
                    <a:pt x="272" y="227"/>
                    <a:pt x="272" y="340"/>
                  </a:cubicBezTo>
                  <a:cubicBezTo>
                    <a:pt x="294" y="453"/>
                    <a:pt x="249" y="635"/>
                    <a:pt x="362" y="725"/>
                  </a:cubicBezTo>
                  <a:cubicBezTo>
                    <a:pt x="408" y="770"/>
                    <a:pt x="476" y="793"/>
                    <a:pt x="566" y="816"/>
                  </a:cubicBezTo>
                  <a:cubicBezTo>
                    <a:pt x="476" y="770"/>
                    <a:pt x="408" y="680"/>
                    <a:pt x="408" y="589"/>
                  </a:cubicBezTo>
                  <a:cubicBezTo>
                    <a:pt x="408" y="453"/>
                    <a:pt x="385" y="318"/>
                    <a:pt x="340" y="204"/>
                  </a:cubicBezTo>
                  <a:cubicBezTo>
                    <a:pt x="272" y="114"/>
                    <a:pt x="204" y="46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4" name="Google Shape;666;p2">
              <a:extLst>
                <a:ext uri="{FF2B5EF4-FFF2-40B4-BE49-F238E27FC236}">
                  <a16:creationId xmlns:a16="http://schemas.microsoft.com/office/drawing/2014/main" id="{5D2058FA-47F9-2B37-6F40-FA0388BFABA1}"/>
                </a:ext>
              </a:extLst>
            </p:cNvPr>
            <p:cNvSpPr/>
            <p:nvPr/>
          </p:nvSpPr>
          <p:spPr>
            <a:xfrm>
              <a:off x="11407996" y="12209487"/>
              <a:ext cx="357280" cy="867183"/>
            </a:xfrm>
            <a:custGeom>
              <a:avLst/>
              <a:gdLst/>
              <a:ahLst/>
              <a:cxnLst/>
              <a:rect l="l" t="t" r="r" b="b"/>
              <a:pathLst>
                <a:path w="1744" h="4233" extrusionOk="0">
                  <a:moveTo>
                    <a:pt x="1087" y="0"/>
                  </a:moveTo>
                  <a:cubicBezTo>
                    <a:pt x="906" y="227"/>
                    <a:pt x="635" y="476"/>
                    <a:pt x="567" y="747"/>
                  </a:cubicBezTo>
                  <a:cubicBezTo>
                    <a:pt x="476" y="1019"/>
                    <a:pt x="612" y="1177"/>
                    <a:pt x="589" y="1336"/>
                  </a:cubicBezTo>
                  <a:cubicBezTo>
                    <a:pt x="544" y="1879"/>
                    <a:pt x="408" y="2196"/>
                    <a:pt x="453" y="2580"/>
                  </a:cubicBezTo>
                  <a:cubicBezTo>
                    <a:pt x="227" y="2920"/>
                    <a:pt x="46" y="3780"/>
                    <a:pt x="1" y="4051"/>
                  </a:cubicBezTo>
                  <a:cubicBezTo>
                    <a:pt x="91" y="4097"/>
                    <a:pt x="205" y="4142"/>
                    <a:pt x="272" y="4233"/>
                  </a:cubicBezTo>
                  <a:cubicBezTo>
                    <a:pt x="318" y="4074"/>
                    <a:pt x="1019" y="3101"/>
                    <a:pt x="1065" y="2784"/>
                  </a:cubicBezTo>
                  <a:cubicBezTo>
                    <a:pt x="1065" y="2694"/>
                    <a:pt x="1676" y="974"/>
                    <a:pt x="1744" y="725"/>
                  </a:cubicBezTo>
                  <a:cubicBezTo>
                    <a:pt x="1495" y="498"/>
                    <a:pt x="1291" y="249"/>
                    <a:pt x="1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5" name="Google Shape;667;p2">
              <a:extLst>
                <a:ext uri="{FF2B5EF4-FFF2-40B4-BE49-F238E27FC236}">
                  <a16:creationId xmlns:a16="http://schemas.microsoft.com/office/drawing/2014/main" id="{AC5AB9E6-AE22-A458-2915-E24DC6AD485D}"/>
                </a:ext>
              </a:extLst>
            </p:cNvPr>
            <p:cNvSpPr/>
            <p:nvPr/>
          </p:nvSpPr>
          <p:spPr>
            <a:xfrm>
              <a:off x="11612039" y="12269717"/>
              <a:ext cx="422222" cy="724394"/>
            </a:xfrm>
            <a:custGeom>
              <a:avLst/>
              <a:gdLst/>
              <a:ahLst/>
              <a:cxnLst/>
              <a:rect l="l" t="t" r="r" b="b"/>
              <a:pathLst>
                <a:path w="2061" h="3536" extrusionOk="0">
                  <a:moveTo>
                    <a:pt x="453" y="1"/>
                  </a:moveTo>
                  <a:cubicBezTo>
                    <a:pt x="385" y="1"/>
                    <a:pt x="295" y="46"/>
                    <a:pt x="250" y="114"/>
                  </a:cubicBezTo>
                  <a:cubicBezTo>
                    <a:pt x="69" y="340"/>
                    <a:pt x="1" y="612"/>
                    <a:pt x="69" y="883"/>
                  </a:cubicBezTo>
                  <a:cubicBezTo>
                    <a:pt x="182" y="1200"/>
                    <a:pt x="385" y="1268"/>
                    <a:pt x="566" y="1517"/>
                  </a:cubicBezTo>
                  <a:cubicBezTo>
                    <a:pt x="725" y="1789"/>
                    <a:pt x="906" y="2060"/>
                    <a:pt x="1110" y="2332"/>
                  </a:cubicBezTo>
                  <a:cubicBezTo>
                    <a:pt x="1042" y="2716"/>
                    <a:pt x="1359" y="3214"/>
                    <a:pt x="1675" y="3509"/>
                  </a:cubicBezTo>
                  <a:cubicBezTo>
                    <a:pt x="1704" y="3528"/>
                    <a:pt x="1737" y="3536"/>
                    <a:pt x="1771" y="3536"/>
                  </a:cubicBezTo>
                  <a:cubicBezTo>
                    <a:pt x="1898" y="3536"/>
                    <a:pt x="2042" y="3426"/>
                    <a:pt x="2060" y="3373"/>
                  </a:cubicBezTo>
                  <a:cubicBezTo>
                    <a:pt x="1947" y="3101"/>
                    <a:pt x="1675" y="2015"/>
                    <a:pt x="1630" y="1834"/>
                  </a:cubicBezTo>
                  <a:cubicBezTo>
                    <a:pt x="1585" y="1675"/>
                    <a:pt x="1540" y="1517"/>
                    <a:pt x="1494" y="1381"/>
                  </a:cubicBezTo>
                  <a:cubicBezTo>
                    <a:pt x="1404" y="996"/>
                    <a:pt x="1268" y="612"/>
                    <a:pt x="1110" y="250"/>
                  </a:cubicBezTo>
                  <a:cubicBezTo>
                    <a:pt x="883" y="227"/>
                    <a:pt x="657" y="136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6" name="Google Shape;668;p2">
              <a:extLst>
                <a:ext uri="{FF2B5EF4-FFF2-40B4-BE49-F238E27FC236}">
                  <a16:creationId xmlns:a16="http://schemas.microsoft.com/office/drawing/2014/main" id="{D06CF7DC-BC0B-0B76-8868-023F9BAFE0F7}"/>
                </a:ext>
              </a:extLst>
            </p:cNvPr>
            <p:cNvSpPr/>
            <p:nvPr/>
          </p:nvSpPr>
          <p:spPr>
            <a:xfrm>
              <a:off x="11574959" y="11867980"/>
              <a:ext cx="361787" cy="509698"/>
            </a:xfrm>
            <a:custGeom>
              <a:avLst/>
              <a:gdLst/>
              <a:ahLst/>
              <a:cxnLst/>
              <a:rect l="l" t="t" r="r" b="b"/>
              <a:pathLst>
                <a:path w="1766" h="2488" extrusionOk="0">
                  <a:moveTo>
                    <a:pt x="585" y="0"/>
                  </a:moveTo>
                  <a:cubicBezTo>
                    <a:pt x="486" y="0"/>
                    <a:pt x="394" y="40"/>
                    <a:pt x="317" y="151"/>
                  </a:cubicBezTo>
                  <a:cubicBezTo>
                    <a:pt x="227" y="355"/>
                    <a:pt x="182" y="581"/>
                    <a:pt x="227" y="807"/>
                  </a:cubicBezTo>
                  <a:cubicBezTo>
                    <a:pt x="272" y="1011"/>
                    <a:pt x="272" y="1237"/>
                    <a:pt x="227" y="1464"/>
                  </a:cubicBezTo>
                  <a:cubicBezTo>
                    <a:pt x="182" y="1645"/>
                    <a:pt x="114" y="1826"/>
                    <a:pt x="1" y="1984"/>
                  </a:cubicBezTo>
                  <a:cubicBezTo>
                    <a:pt x="114" y="2143"/>
                    <a:pt x="272" y="2256"/>
                    <a:pt x="453" y="2324"/>
                  </a:cubicBezTo>
                  <a:cubicBezTo>
                    <a:pt x="700" y="2437"/>
                    <a:pt x="962" y="2488"/>
                    <a:pt x="1240" y="2488"/>
                  </a:cubicBezTo>
                  <a:cubicBezTo>
                    <a:pt x="1294" y="2488"/>
                    <a:pt x="1349" y="2486"/>
                    <a:pt x="1404" y="2482"/>
                  </a:cubicBezTo>
                  <a:cubicBezTo>
                    <a:pt x="1359" y="2211"/>
                    <a:pt x="1381" y="1939"/>
                    <a:pt x="1472" y="1690"/>
                  </a:cubicBezTo>
                  <a:cubicBezTo>
                    <a:pt x="1517" y="1464"/>
                    <a:pt x="1743" y="1283"/>
                    <a:pt x="1743" y="1056"/>
                  </a:cubicBezTo>
                  <a:cubicBezTo>
                    <a:pt x="1766" y="853"/>
                    <a:pt x="1698" y="649"/>
                    <a:pt x="1585" y="468"/>
                  </a:cubicBezTo>
                  <a:cubicBezTo>
                    <a:pt x="1359" y="332"/>
                    <a:pt x="1245" y="264"/>
                    <a:pt x="1087" y="196"/>
                  </a:cubicBezTo>
                  <a:cubicBezTo>
                    <a:pt x="931" y="111"/>
                    <a:pt x="750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7" name="Google Shape;669;p2">
              <a:extLst>
                <a:ext uri="{FF2B5EF4-FFF2-40B4-BE49-F238E27FC236}">
                  <a16:creationId xmlns:a16="http://schemas.microsoft.com/office/drawing/2014/main" id="{57FCE368-82BE-6AE8-F9D4-571A23CD3F51}"/>
                </a:ext>
              </a:extLst>
            </p:cNvPr>
            <p:cNvSpPr/>
            <p:nvPr/>
          </p:nvSpPr>
          <p:spPr>
            <a:xfrm>
              <a:off x="11681692" y="11655946"/>
              <a:ext cx="208755" cy="270828"/>
            </a:xfrm>
            <a:custGeom>
              <a:avLst/>
              <a:gdLst/>
              <a:ahLst/>
              <a:cxnLst/>
              <a:rect l="l" t="t" r="r" b="b"/>
              <a:pathLst>
                <a:path w="1019" h="1322" extrusionOk="0">
                  <a:moveTo>
                    <a:pt x="568" y="0"/>
                  </a:moveTo>
                  <a:cubicBezTo>
                    <a:pt x="373" y="0"/>
                    <a:pt x="189" y="126"/>
                    <a:pt x="91" y="303"/>
                  </a:cubicBezTo>
                  <a:cubicBezTo>
                    <a:pt x="23" y="530"/>
                    <a:pt x="0" y="688"/>
                    <a:pt x="136" y="824"/>
                  </a:cubicBezTo>
                  <a:cubicBezTo>
                    <a:pt x="136" y="914"/>
                    <a:pt x="136" y="1028"/>
                    <a:pt x="91" y="1118"/>
                  </a:cubicBezTo>
                  <a:cubicBezTo>
                    <a:pt x="272" y="1254"/>
                    <a:pt x="475" y="1322"/>
                    <a:pt x="702" y="1322"/>
                  </a:cubicBezTo>
                  <a:lnTo>
                    <a:pt x="702" y="960"/>
                  </a:lnTo>
                  <a:cubicBezTo>
                    <a:pt x="747" y="937"/>
                    <a:pt x="905" y="937"/>
                    <a:pt x="951" y="824"/>
                  </a:cubicBezTo>
                  <a:cubicBezTo>
                    <a:pt x="1019" y="598"/>
                    <a:pt x="996" y="349"/>
                    <a:pt x="883" y="145"/>
                  </a:cubicBezTo>
                  <a:cubicBezTo>
                    <a:pt x="838" y="54"/>
                    <a:pt x="770" y="9"/>
                    <a:pt x="656" y="9"/>
                  </a:cubicBezTo>
                  <a:cubicBezTo>
                    <a:pt x="627" y="3"/>
                    <a:pt x="597" y="0"/>
                    <a:pt x="56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8" name="Google Shape;670;p2">
              <a:extLst>
                <a:ext uri="{FF2B5EF4-FFF2-40B4-BE49-F238E27FC236}">
                  <a16:creationId xmlns:a16="http://schemas.microsoft.com/office/drawing/2014/main" id="{E8C3B3B7-7CA3-0910-DD7B-A51F55501DDD}"/>
                </a:ext>
              </a:extLst>
            </p:cNvPr>
            <p:cNvSpPr/>
            <p:nvPr/>
          </p:nvSpPr>
          <p:spPr>
            <a:xfrm>
              <a:off x="11672269" y="11620709"/>
              <a:ext cx="199741" cy="250547"/>
            </a:xfrm>
            <a:custGeom>
              <a:avLst/>
              <a:gdLst/>
              <a:ahLst/>
              <a:cxnLst/>
              <a:rect l="l" t="t" r="r" b="b"/>
              <a:pathLst>
                <a:path w="975" h="1223" extrusionOk="0">
                  <a:moveTo>
                    <a:pt x="544" y="0"/>
                  </a:moveTo>
                  <a:cubicBezTo>
                    <a:pt x="250" y="0"/>
                    <a:pt x="1" y="226"/>
                    <a:pt x="1" y="543"/>
                  </a:cubicBezTo>
                  <a:cubicBezTo>
                    <a:pt x="23" y="792"/>
                    <a:pt x="114" y="1019"/>
                    <a:pt x="272" y="1222"/>
                  </a:cubicBezTo>
                  <a:cubicBezTo>
                    <a:pt x="408" y="1132"/>
                    <a:pt x="521" y="1064"/>
                    <a:pt x="657" y="951"/>
                  </a:cubicBezTo>
                  <a:cubicBezTo>
                    <a:pt x="657" y="951"/>
                    <a:pt x="680" y="928"/>
                    <a:pt x="680" y="905"/>
                  </a:cubicBezTo>
                  <a:cubicBezTo>
                    <a:pt x="725" y="837"/>
                    <a:pt x="725" y="792"/>
                    <a:pt x="725" y="702"/>
                  </a:cubicBezTo>
                  <a:cubicBezTo>
                    <a:pt x="725" y="656"/>
                    <a:pt x="725" y="611"/>
                    <a:pt x="702" y="566"/>
                  </a:cubicBezTo>
                  <a:cubicBezTo>
                    <a:pt x="838" y="498"/>
                    <a:pt x="951" y="362"/>
                    <a:pt x="974" y="204"/>
                  </a:cubicBezTo>
                  <a:cubicBezTo>
                    <a:pt x="861" y="91"/>
                    <a:pt x="725" y="23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9" name="Google Shape;671;p2">
              <a:extLst>
                <a:ext uri="{FF2B5EF4-FFF2-40B4-BE49-F238E27FC236}">
                  <a16:creationId xmlns:a16="http://schemas.microsoft.com/office/drawing/2014/main" id="{36976810-1CFE-B64B-ED47-F8DC23188284}"/>
                </a:ext>
              </a:extLst>
            </p:cNvPr>
            <p:cNvSpPr/>
            <p:nvPr/>
          </p:nvSpPr>
          <p:spPr>
            <a:xfrm>
              <a:off x="11783714" y="11744037"/>
              <a:ext cx="46504" cy="62278"/>
            </a:xfrm>
            <a:custGeom>
              <a:avLst/>
              <a:gdLst/>
              <a:ahLst/>
              <a:cxnLst/>
              <a:rect l="l" t="t" r="r" b="b"/>
              <a:pathLst>
                <a:path w="227" h="304" extrusionOk="0">
                  <a:moveTo>
                    <a:pt x="148" y="0"/>
                  </a:moveTo>
                  <a:cubicBezTo>
                    <a:pt x="113" y="0"/>
                    <a:pt x="80" y="17"/>
                    <a:pt x="68" y="54"/>
                  </a:cubicBezTo>
                  <a:cubicBezTo>
                    <a:pt x="0" y="168"/>
                    <a:pt x="226" y="303"/>
                    <a:pt x="226" y="303"/>
                  </a:cubicBezTo>
                  <a:lnTo>
                    <a:pt x="226" y="32"/>
                  </a:lnTo>
                  <a:cubicBezTo>
                    <a:pt x="206" y="11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0" name="Google Shape;672;p2">
              <a:extLst>
                <a:ext uri="{FF2B5EF4-FFF2-40B4-BE49-F238E27FC236}">
                  <a16:creationId xmlns:a16="http://schemas.microsoft.com/office/drawing/2014/main" id="{D0E94069-6444-21EC-70F4-31A93C84DC90}"/>
                </a:ext>
              </a:extLst>
            </p:cNvPr>
            <p:cNvSpPr/>
            <p:nvPr/>
          </p:nvSpPr>
          <p:spPr>
            <a:xfrm>
              <a:off x="11904174" y="12007697"/>
              <a:ext cx="102226" cy="99973"/>
            </a:xfrm>
            <a:custGeom>
              <a:avLst/>
              <a:gdLst/>
              <a:ahLst/>
              <a:cxnLst/>
              <a:rect l="l" t="t" r="r" b="b"/>
              <a:pathLst>
                <a:path w="499" h="488" extrusionOk="0">
                  <a:moveTo>
                    <a:pt x="148" y="1"/>
                  </a:moveTo>
                  <a:cubicBezTo>
                    <a:pt x="97" y="1"/>
                    <a:pt x="46" y="12"/>
                    <a:pt x="0" y="35"/>
                  </a:cubicBezTo>
                  <a:lnTo>
                    <a:pt x="182" y="487"/>
                  </a:lnTo>
                  <a:lnTo>
                    <a:pt x="498" y="420"/>
                  </a:lnTo>
                  <a:cubicBezTo>
                    <a:pt x="498" y="420"/>
                    <a:pt x="476" y="103"/>
                    <a:pt x="295" y="35"/>
                  </a:cubicBezTo>
                  <a:cubicBezTo>
                    <a:pt x="249" y="12"/>
                    <a:pt x="198" y="1"/>
                    <a:pt x="148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1" name="Google Shape;673;p2">
              <a:extLst>
                <a:ext uri="{FF2B5EF4-FFF2-40B4-BE49-F238E27FC236}">
                  <a16:creationId xmlns:a16="http://schemas.microsoft.com/office/drawing/2014/main" id="{C87B3762-1597-4E3E-4D11-79E6540E205F}"/>
                </a:ext>
              </a:extLst>
            </p:cNvPr>
            <p:cNvSpPr/>
            <p:nvPr/>
          </p:nvSpPr>
          <p:spPr>
            <a:xfrm>
              <a:off x="11681692" y="11655946"/>
              <a:ext cx="88296" cy="113289"/>
            </a:xfrm>
            <a:custGeom>
              <a:avLst/>
              <a:gdLst/>
              <a:ahLst/>
              <a:cxnLst/>
              <a:rect l="l" t="t" r="r" b="b"/>
              <a:pathLst>
                <a:path w="431" h="553" extrusionOk="0">
                  <a:moveTo>
                    <a:pt x="108" y="0"/>
                  </a:moveTo>
                  <a:cubicBezTo>
                    <a:pt x="47" y="0"/>
                    <a:pt x="0" y="32"/>
                    <a:pt x="0" y="32"/>
                  </a:cubicBezTo>
                  <a:lnTo>
                    <a:pt x="23" y="552"/>
                  </a:lnTo>
                  <a:cubicBezTo>
                    <a:pt x="23" y="552"/>
                    <a:pt x="430" y="462"/>
                    <a:pt x="317" y="190"/>
                  </a:cubicBezTo>
                  <a:cubicBezTo>
                    <a:pt x="258" y="37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2" name="Google Shape;674;p2">
              <a:extLst>
                <a:ext uri="{FF2B5EF4-FFF2-40B4-BE49-F238E27FC236}">
                  <a16:creationId xmlns:a16="http://schemas.microsoft.com/office/drawing/2014/main" id="{9B9906BF-72CE-2D19-7E77-F2A9A0AD85C5}"/>
                </a:ext>
              </a:extLst>
            </p:cNvPr>
            <p:cNvSpPr/>
            <p:nvPr/>
          </p:nvSpPr>
          <p:spPr>
            <a:xfrm>
              <a:off x="11547097" y="11618251"/>
              <a:ext cx="190317" cy="262429"/>
            </a:xfrm>
            <a:custGeom>
              <a:avLst/>
              <a:gdLst/>
              <a:ahLst/>
              <a:cxnLst/>
              <a:rect l="l" t="t" r="r" b="b"/>
              <a:pathLst>
                <a:path w="929" h="1281" extrusionOk="0">
                  <a:moveTo>
                    <a:pt x="489" y="1"/>
                  </a:moveTo>
                  <a:cubicBezTo>
                    <a:pt x="441" y="1"/>
                    <a:pt x="391" y="11"/>
                    <a:pt x="340" y="35"/>
                  </a:cubicBezTo>
                  <a:cubicBezTo>
                    <a:pt x="159" y="80"/>
                    <a:pt x="46" y="261"/>
                    <a:pt x="46" y="442"/>
                  </a:cubicBezTo>
                  <a:cubicBezTo>
                    <a:pt x="69" y="578"/>
                    <a:pt x="114" y="691"/>
                    <a:pt x="182" y="804"/>
                  </a:cubicBezTo>
                  <a:cubicBezTo>
                    <a:pt x="227" y="940"/>
                    <a:pt x="227" y="1053"/>
                    <a:pt x="1" y="1189"/>
                  </a:cubicBezTo>
                  <a:cubicBezTo>
                    <a:pt x="96" y="1249"/>
                    <a:pt x="207" y="1280"/>
                    <a:pt x="317" y="1280"/>
                  </a:cubicBezTo>
                  <a:cubicBezTo>
                    <a:pt x="496" y="1280"/>
                    <a:pt x="672" y="1199"/>
                    <a:pt x="770" y="1031"/>
                  </a:cubicBezTo>
                  <a:cubicBezTo>
                    <a:pt x="883" y="872"/>
                    <a:pt x="929" y="668"/>
                    <a:pt x="906" y="465"/>
                  </a:cubicBezTo>
                  <a:cubicBezTo>
                    <a:pt x="887" y="240"/>
                    <a:pt x="714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3" name="Google Shape;675;p2">
              <a:extLst>
                <a:ext uri="{FF2B5EF4-FFF2-40B4-BE49-F238E27FC236}">
                  <a16:creationId xmlns:a16="http://schemas.microsoft.com/office/drawing/2014/main" id="{04A022FD-46D4-ECD7-C7CE-AB640AC4565D}"/>
                </a:ext>
              </a:extLst>
            </p:cNvPr>
            <p:cNvSpPr/>
            <p:nvPr/>
          </p:nvSpPr>
          <p:spPr>
            <a:xfrm>
              <a:off x="11718773" y="12184699"/>
              <a:ext cx="319995" cy="294387"/>
            </a:xfrm>
            <a:custGeom>
              <a:avLst/>
              <a:gdLst/>
              <a:ahLst/>
              <a:cxnLst/>
              <a:rect l="l" t="t" r="r" b="b"/>
              <a:pathLst>
                <a:path w="1562" h="1437" extrusionOk="0">
                  <a:moveTo>
                    <a:pt x="894" y="0"/>
                  </a:moveTo>
                  <a:cubicBezTo>
                    <a:pt x="868" y="0"/>
                    <a:pt x="841" y="3"/>
                    <a:pt x="815" y="8"/>
                  </a:cubicBezTo>
                  <a:cubicBezTo>
                    <a:pt x="815" y="8"/>
                    <a:pt x="204" y="212"/>
                    <a:pt x="159" y="257"/>
                  </a:cubicBezTo>
                  <a:cubicBezTo>
                    <a:pt x="136" y="370"/>
                    <a:pt x="113" y="461"/>
                    <a:pt x="68" y="823"/>
                  </a:cubicBezTo>
                  <a:cubicBezTo>
                    <a:pt x="0" y="1253"/>
                    <a:pt x="45" y="1321"/>
                    <a:pt x="181" y="1411"/>
                  </a:cubicBezTo>
                  <a:cubicBezTo>
                    <a:pt x="264" y="1428"/>
                    <a:pt x="349" y="1436"/>
                    <a:pt x="433" y="1436"/>
                  </a:cubicBezTo>
                  <a:cubicBezTo>
                    <a:pt x="693" y="1436"/>
                    <a:pt x="949" y="1356"/>
                    <a:pt x="1154" y="1185"/>
                  </a:cubicBezTo>
                  <a:cubicBezTo>
                    <a:pt x="1562" y="936"/>
                    <a:pt x="1449" y="642"/>
                    <a:pt x="1358" y="348"/>
                  </a:cubicBezTo>
                  <a:cubicBezTo>
                    <a:pt x="1298" y="148"/>
                    <a:pt x="109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4" name="Google Shape;676;p2">
              <a:extLst>
                <a:ext uri="{FF2B5EF4-FFF2-40B4-BE49-F238E27FC236}">
                  <a16:creationId xmlns:a16="http://schemas.microsoft.com/office/drawing/2014/main" id="{19C6566A-13D2-8E12-04DF-EDB17BCCA96E}"/>
                </a:ext>
              </a:extLst>
            </p:cNvPr>
            <p:cNvSpPr/>
            <p:nvPr/>
          </p:nvSpPr>
          <p:spPr>
            <a:xfrm>
              <a:off x="11885531" y="12371739"/>
              <a:ext cx="60639" cy="46504"/>
            </a:xfrm>
            <a:custGeom>
              <a:avLst/>
              <a:gdLst/>
              <a:ahLst/>
              <a:cxnLst/>
              <a:rect l="l" t="t" r="r" b="b"/>
              <a:pathLst>
                <a:path w="296" h="227" extrusionOk="0">
                  <a:moveTo>
                    <a:pt x="273" y="0"/>
                  </a:moveTo>
                  <a:cubicBezTo>
                    <a:pt x="205" y="23"/>
                    <a:pt x="1" y="91"/>
                    <a:pt x="1" y="91"/>
                  </a:cubicBezTo>
                  <a:cubicBezTo>
                    <a:pt x="1" y="91"/>
                    <a:pt x="1" y="227"/>
                    <a:pt x="114" y="227"/>
                  </a:cubicBezTo>
                  <a:cubicBezTo>
                    <a:pt x="227" y="227"/>
                    <a:pt x="295" y="114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5" name="Google Shape;677;p2">
              <a:extLst>
                <a:ext uri="{FF2B5EF4-FFF2-40B4-BE49-F238E27FC236}">
                  <a16:creationId xmlns:a16="http://schemas.microsoft.com/office/drawing/2014/main" id="{BA183182-A628-3327-C9A7-3297EF3D6B44}"/>
                </a:ext>
              </a:extLst>
            </p:cNvPr>
            <p:cNvSpPr/>
            <p:nvPr/>
          </p:nvSpPr>
          <p:spPr>
            <a:xfrm>
              <a:off x="11788221" y="12251279"/>
              <a:ext cx="208960" cy="146067"/>
            </a:xfrm>
            <a:custGeom>
              <a:avLst/>
              <a:gdLst/>
              <a:ahLst/>
              <a:cxnLst/>
              <a:rect l="l" t="t" r="r" b="b"/>
              <a:pathLst>
                <a:path w="1020" h="713" extrusionOk="0">
                  <a:moveTo>
                    <a:pt x="974" y="0"/>
                  </a:moveTo>
                  <a:lnTo>
                    <a:pt x="974" y="0"/>
                  </a:lnTo>
                  <a:cubicBezTo>
                    <a:pt x="951" y="158"/>
                    <a:pt x="883" y="340"/>
                    <a:pt x="770" y="475"/>
                  </a:cubicBezTo>
                  <a:cubicBezTo>
                    <a:pt x="684" y="549"/>
                    <a:pt x="579" y="589"/>
                    <a:pt x="475" y="589"/>
                  </a:cubicBezTo>
                  <a:cubicBezTo>
                    <a:pt x="387" y="589"/>
                    <a:pt x="300" y="560"/>
                    <a:pt x="227" y="498"/>
                  </a:cubicBezTo>
                  <a:cubicBezTo>
                    <a:pt x="136" y="385"/>
                    <a:pt x="46" y="249"/>
                    <a:pt x="1" y="91"/>
                  </a:cubicBezTo>
                  <a:lnTo>
                    <a:pt x="1" y="91"/>
                  </a:lnTo>
                  <a:cubicBezTo>
                    <a:pt x="1" y="249"/>
                    <a:pt x="46" y="407"/>
                    <a:pt x="114" y="543"/>
                  </a:cubicBezTo>
                  <a:cubicBezTo>
                    <a:pt x="210" y="653"/>
                    <a:pt x="347" y="713"/>
                    <a:pt x="486" y="713"/>
                  </a:cubicBezTo>
                  <a:cubicBezTo>
                    <a:pt x="576" y="713"/>
                    <a:pt x="667" y="687"/>
                    <a:pt x="748" y="634"/>
                  </a:cubicBezTo>
                  <a:cubicBezTo>
                    <a:pt x="929" y="475"/>
                    <a:pt x="1019" y="226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6" name="Google Shape;678;p2">
              <a:extLst>
                <a:ext uri="{FF2B5EF4-FFF2-40B4-BE49-F238E27FC236}">
                  <a16:creationId xmlns:a16="http://schemas.microsoft.com/office/drawing/2014/main" id="{D70463B1-C258-C598-85D9-92C38F208A91}"/>
                </a:ext>
              </a:extLst>
            </p:cNvPr>
            <p:cNvSpPr/>
            <p:nvPr/>
          </p:nvSpPr>
          <p:spPr>
            <a:xfrm>
              <a:off x="11751141" y="12174046"/>
              <a:ext cx="179050" cy="81945"/>
            </a:xfrm>
            <a:custGeom>
              <a:avLst/>
              <a:gdLst/>
              <a:ahLst/>
              <a:cxnLst/>
              <a:rect l="l" t="t" r="r" b="b"/>
              <a:pathLst>
                <a:path w="874" h="400" extrusionOk="0">
                  <a:moveTo>
                    <a:pt x="751" y="0"/>
                  </a:moveTo>
                  <a:cubicBezTo>
                    <a:pt x="729" y="0"/>
                    <a:pt x="705" y="5"/>
                    <a:pt x="680" y="15"/>
                  </a:cubicBezTo>
                  <a:cubicBezTo>
                    <a:pt x="521" y="105"/>
                    <a:pt x="1" y="287"/>
                    <a:pt x="1" y="287"/>
                  </a:cubicBezTo>
                  <a:cubicBezTo>
                    <a:pt x="1" y="309"/>
                    <a:pt x="182" y="400"/>
                    <a:pt x="182" y="400"/>
                  </a:cubicBezTo>
                  <a:cubicBezTo>
                    <a:pt x="408" y="309"/>
                    <a:pt x="612" y="219"/>
                    <a:pt x="838" y="105"/>
                  </a:cubicBezTo>
                  <a:cubicBezTo>
                    <a:pt x="873" y="53"/>
                    <a:pt x="827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7" name="Google Shape;679;p2">
              <a:extLst>
                <a:ext uri="{FF2B5EF4-FFF2-40B4-BE49-F238E27FC236}">
                  <a16:creationId xmlns:a16="http://schemas.microsoft.com/office/drawing/2014/main" id="{D5BEE5A4-4F3D-0D9C-2B43-0CFAA142FF93}"/>
                </a:ext>
              </a:extLst>
            </p:cNvPr>
            <p:cNvSpPr/>
            <p:nvPr/>
          </p:nvSpPr>
          <p:spPr>
            <a:xfrm>
              <a:off x="11806864" y="11963036"/>
              <a:ext cx="204043" cy="339252"/>
            </a:xfrm>
            <a:custGeom>
              <a:avLst/>
              <a:gdLst/>
              <a:ahLst/>
              <a:cxnLst/>
              <a:rect l="l" t="t" r="r" b="b"/>
              <a:pathLst>
                <a:path w="996" h="1656" extrusionOk="0">
                  <a:moveTo>
                    <a:pt x="362" y="0"/>
                  </a:moveTo>
                  <a:cubicBezTo>
                    <a:pt x="323" y="0"/>
                    <a:pt x="285" y="9"/>
                    <a:pt x="249" y="26"/>
                  </a:cubicBezTo>
                  <a:cubicBezTo>
                    <a:pt x="91" y="140"/>
                    <a:pt x="0" y="321"/>
                    <a:pt x="23" y="502"/>
                  </a:cubicBezTo>
                  <a:cubicBezTo>
                    <a:pt x="45" y="751"/>
                    <a:pt x="159" y="977"/>
                    <a:pt x="294" y="1181"/>
                  </a:cubicBezTo>
                  <a:cubicBezTo>
                    <a:pt x="385" y="1317"/>
                    <a:pt x="498" y="1430"/>
                    <a:pt x="611" y="1565"/>
                  </a:cubicBezTo>
                  <a:cubicBezTo>
                    <a:pt x="664" y="1618"/>
                    <a:pt x="724" y="1655"/>
                    <a:pt x="787" y="1655"/>
                  </a:cubicBezTo>
                  <a:cubicBezTo>
                    <a:pt x="833" y="1655"/>
                    <a:pt x="881" y="1636"/>
                    <a:pt x="928" y="1588"/>
                  </a:cubicBezTo>
                  <a:cubicBezTo>
                    <a:pt x="973" y="1475"/>
                    <a:pt x="996" y="1339"/>
                    <a:pt x="996" y="1226"/>
                  </a:cubicBezTo>
                  <a:cubicBezTo>
                    <a:pt x="928" y="864"/>
                    <a:pt x="792" y="524"/>
                    <a:pt x="634" y="185"/>
                  </a:cubicBezTo>
                  <a:cubicBezTo>
                    <a:pt x="584" y="68"/>
                    <a:pt x="472" y="0"/>
                    <a:pt x="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8" name="Google Shape;680;p2">
              <a:extLst>
                <a:ext uri="{FF2B5EF4-FFF2-40B4-BE49-F238E27FC236}">
                  <a16:creationId xmlns:a16="http://schemas.microsoft.com/office/drawing/2014/main" id="{64CA0E4B-E443-48D3-C307-EF5B3AB11613}"/>
                </a:ext>
              </a:extLst>
            </p:cNvPr>
            <p:cNvSpPr/>
            <p:nvPr/>
          </p:nvSpPr>
          <p:spPr>
            <a:xfrm>
              <a:off x="11681692" y="11852410"/>
              <a:ext cx="166963" cy="82150"/>
            </a:xfrm>
            <a:custGeom>
              <a:avLst/>
              <a:gdLst/>
              <a:ahLst/>
              <a:cxnLst/>
              <a:rect l="l" t="t" r="r" b="b"/>
              <a:pathLst>
                <a:path w="815" h="401" extrusionOk="0">
                  <a:moveTo>
                    <a:pt x="136" y="1"/>
                  </a:moveTo>
                  <a:cubicBezTo>
                    <a:pt x="0" y="46"/>
                    <a:pt x="0" y="114"/>
                    <a:pt x="0" y="114"/>
                  </a:cubicBezTo>
                  <a:cubicBezTo>
                    <a:pt x="91" y="227"/>
                    <a:pt x="226" y="295"/>
                    <a:pt x="362" y="363"/>
                  </a:cubicBezTo>
                  <a:cubicBezTo>
                    <a:pt x="455" y="389"/>
                    <a:pt x="548" y="400"/>
                    <a:pt x="636" y="400"/>
                  </a:cubicBezTo>
                  <a:cubicBezTo>
                    <a:pt x="699" y="400"/>
                    <a:pt x="759" y="395"/>
                    <a:pt x="815" y="385"/>
                  </a:cubicBezTo>
                  <a:cubicBezTo>
                    <a:pt x="792" y="340"/>
                    <a:pt x="747" y="272"/>
                    <a:pt x="702" y="250"/>
                  </a:cubicBezTo>
                  <a:cubicBezTo>
                    <a:pt x="521" y="136"/>
                    <a:pt x="317" y="46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9" name="Google Shape;681;p2">
              <a:extLst>
                <a:ext uri="{FF2B5EF4-FFF2-40B4-BE49-F238E27FC236}">
                  <a16:creationId xmlns:a16="http://schemas.microsoft.com/office/drawing/2014/main" id="{E3180592-E1EC-A119-D471-BF3579C2B68F}"/>
                </a:ext>
              </a:extLst>
            </p:cNvPr>
            <p:cNvSpPr/>
            <p:nvPr/>
          </p:nvSpPr>
          <p:spPr>
            <a:xfrm>
              <a:off x="11751141" y="11931282"/>
              <a:ext cx="171675" cy="324707"/>
            </a:xfrm>
            <a:custGeom>
              <a:avLst/>
              <a:gdLst/>
              <a:ahLst/>
              <a:cxnLst/>
              <a:rect l="l" t="t" r="r" b="b"/>
              <a:pathLst>
                <a:path w="838" h="1585" extrusionOk="0">
                  <a:moveTo>
                    <a:pt x="507" y="1"/>
                  </a:moveTo>
                  <a:cubicBezTo>
                    <a:pt x="467" y="1"/>
                    <a:pt x="425" y="8"/>
                    <a:pt x="385" y="23"/>
                  </a:cubicBezTo>
                  <a:cubicBezTo>
                    <a:pt x="46" y="136"/>
                    <a:pt x="1" y="453"/>
                    <a:pt x="1" y="725"/>
                  </a:cubicBezTo>
                  <a:lnTo>
                    <a:pt x="1" y="1494"/>
                  </a:lnTo>
                  <a:lnTo>
                    <a:pt x="182" y="1585"/>
                  </a:lnTo>
                  <a:lnTo>
                    <a:pt x="182" y="883"/>
                  </a:lnTo>
                  <a:cubicBezTo>
                    <a:pt x="159" y="679"/>
                    <a:pt x="204" y="453"/>
                    <a:pt x="317" y="272"/>
                  </a:cubicBezTo>
                  <a:cubicBezTo>
                    <a:pt x="408" y="181"/>
                    <a:pt x="499" y="136"/>
                    <a:pt x="634" y="136"/>
                  </a:cubicBezTo>
                  <a:cubicBezTo>
                    <a:pt x="702" y="159"/>
                    <a:pt x="770" y="181"/>
                    <a:pt x="838" y="249"/>
                  </a:cubicBezTo>
                  <a:cubicBezTo>
                    <a:pt x="785" y="91"/>
                    <a:pt x="65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0" name="Google Shape;682;p2">
              <a:extLst>
                <a:ext uri="{FF2B5EF4-FFF2-40B4-BE49-F238E27FC236}">
                  <a16:creationId xmlns:a16="http://schemas.microsoft.com/office/drawing/2014/main" id="{26247BD8-FBF7-0C71-8595-950A67D7F822}"/>
                </a:ext>
              </a:extLst>
            </p:cNvPr>
            <p:cNvSpPr/>
            <p:nvPr/>
          </p:nvSpPr>
          <p:spPr>
            <a:xfrm>
              <a:off x="11733113" y="12255786"/>
              <a:ext cx="46094" cy="204863"/>
            </a:xfrm>
            <a:custGeom>
              <a:avLst/>
              <a:gdLst/>
              <a:ahLst/>
              <a:cxnLst/>
              <a:rect l="l" t="t" r="r" b="b"/>
              <a:pathLst>
                <a:path w="225" h="1000" extrusionOk="0">
                  <a:moveTo>
                    <a:pt x="134" y="1"/>
                  </a:moveTo>
                  <a:cubicBezTo>
                    <a:pt x="134" y="1"/>
                    <a:pt x="43" y="544"/>
                    <a:pt x="21" y="748"/>
                  </a:cubicBezTo>
                  <a:cubicBezTo>
                    <a:pt x="0" y="910"/>
                    <a:pt x="90" y="1000"/>
                    <a:pt x="141" y="1000"/>
                  </a:cubicBezTo>
                  <a:cubicBezTo>
                    <a:pt x="147" y="1000"/>
                    <a:pt x="152" y="999"/>
                    <a:pt x="157" y="996"/>
                  </a:cubicBezTo>
                  <a:cubicBezTo>
                    <a:pt x="202" y="815"/>
                    <a:pt x="224" y="612"/>
                    <a:pt x="224" y="431"/>
                  </a:cubicBezTo>
                  <a:lnTo>
                    <a:pt x="224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1" name="Google Shape;683;p2">
              <a:extLst>
                <a:ext uri="{FF2B5EF4-FFF2-40B4-BE49-F238E27FC236}">
                  <a16:creationId xmlns:a16="http://schemas.microsoft.com/office/drawing/2014/main" id="{BF189BFA-D961-FA64-213A-DB01A4CB583B}"/>
                </a:ext>
              </a:extLst>
            </p:cNvPr>
            <p:cNvSpPr/>
            <p:nvPr/>
          </p:nvSpPr>
          <p:spPr>
            <a:xfrm>
              <a:off x="11941254" y="12068131"/>
              <a:ext cx="93008" cy="213467"/>
            </a:xfrm>
            <a:custGeom>
              <a:avLst/>
              <a:gdLst/>
              <a:ahLst/>
              <a:cxnLst/>
              <a:rect l="l" t="t" r="r" b="b"/>
              <a:pathLst>
                <a:path w="454" h="1042" extrusionOk="0">
                  <a:moveTo>
                    <a:pt x="170" y="0"/>
                  </a:moveTo>
                  <a:cubicBezTo>
                    <a:pt x="114" y="0"/>
                    <a:pt x="57" y="11"/>
                    <a:pt x="1" y="34"/>
                  </a:cubicBezTo>
                  <a:cubicBezTo>
                    <a:pt x="1" y="34"/>
                    <a:pt x="202" y="1041"/>
                    <a:pt x="282" y="1041"/>
                  </a:cubicBezTo>
                  <a:cubicBezTo>
                    <a:pt x="287" y="1041"/>
                    <a:pt x="291" y="1038"/>
                    <a:pt x="295" y="1030"/>
                  </a:cubicBezTo>
                  <a:cubicBezTo>
                    <a:pt x="431" y="713"/>
                    <a:pt x="453" y="374"/>
                    <a:pt x="340" y="34"/>
                  </a:cubicBezTo>
                  <a:cubicBezTo>
                    <a:pt x="283" y="11"/>
                    <a:pt x="227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02" name="Google Shape;684;p2">
            <a:extLst>
              <a:ext uri="{FF2B5EF4-FFF2-40B4-BE49-F238E27FC236}">
                <a16:creationId xmlns:a16="http://schemas.microsoft.com/office/drawing/2014/main" id="{E6220487-3D4C-13A5-433B-123387388A3A}"/>
              </a:ext>
            </a:extLst>
          </p:cNvPr>
          <p:cNvGrpSpPr/>
          <p:nvPr/>
        </p:nvGrpSpPr>
        <p:grpSpPr>
          <a:xfrm>
            <a:off x="5363088" y="14401012"/>
            <a:ext cx="4125984" cy="3320123"/>
            <a:chOff x="-312109" y="15146878"/>
            <a:chExt cx="3094541" cy="3320123"/>
          </a:xfrm>
        </p:grpSpPr>
        <p:sp>
          <p:nvSpPr>
            <p:cNvPr id="4903" name="Google Shape;685;p2">
              <a:extLst>
                <a:ext uri="{FF2B5EF4-FFF2-40B4-BE49-F238E27FC236}">
                  <a16:creationId xmlns:a16="http://schemas.microsoft.com/office/drawing/2014/main" id="{677018B1-7600-48E8-CB4C-0603D777A6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4" name="Google Shape;686;p2">
              <a:extLst>
                <a:ext uri="{FF2B5EF4-FFF2-40B4-BE49-F238E27FC236}">
                  <a16:creationId xmlns:a16="http://schemas.microsoft.com/office/drawing/2014/main" id="{7CD9F27A-B3C7-09D5-8153-F79189513007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5" name="Google Shape;687;p2">
              <a:extLst>
                <a:ext uri="{FF2B5EF4-FFF2-40B4-BE49-F238E27FC236}">
                  <a16:creationId xmlns:a16="http://schemas.microsoft.com/office/drawing/2014/main" id="{38622AC6-9BDF-1F1F-6D6F-02F0891349F0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6" name="Google Shape;688;p2">
              <a:extLst>
                <a:ext uri="{FF2B5EF4-FFF2-40B4-BE49-F238E27FC236}">
                  <a16:creationId xmlns:a16="http://schemas.microsoft.com/office/drawing/2014/main" id="{89D82FDF-8630-E51F-ED2D-D8AF4F3BAFB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7" name="Google Shape;689;p2">
              <a:extLst>
                <a:ext uri="{FF2B5EF4-FFF2-40B4-BE49-F238E27FC236}">
                  <a16:creationId xmlns:a16="http://schemas.microsoft.com/office/drawing/2014/main" id="{0C2541B4-8649-CA5E-A584-10BF7D229DE4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8" name="Google Shape;690;p2">
              <a:extLst>
                <a:ext uri="{FF2B5EF4-FFF2-40B4-BE49-F238E27FC236}">
                  <a16:creationId xmlns:a16="http://schemas.microsoft.com/office/drawing/2014/main" id="{05EF95B4-3EC0-A48B-DE3E-D27FC9929BF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9" name="Google Shape;691;p2">
              <a:extLst>
                <a:ext uri="{FF2B5EF4-FFF2-40B4-BE49-F238E27FC236}">
                  <a16:creationId xmlns:a16="http://schemas.microsoft.com/office/drawing/2014/main" id="{4F0BD6FF-143C-2682-1FDD-09FAF9ACA6D2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0" name="Google Shape;692;p2">
              <a:extLst>
                <a:ext uri="{FF2B5EF4-FFF2-40B4-BE49-F238E27FC236}">
                  <a16:creationId xmlns:a16="http://schemas.microsoft.com/office/drawing/2014/main" id="{7601AF9B-92E2-B1E1-6710-4C993468CC53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1" name="Google Shape;693;p2">
              <a:extLst>
                <a:ext uri="{FF2B5EF4-FFF2-40B4-BE49-F238E27FC236}">
                  <a16:creationId xmlns:a16="http://schemas.microsoft.com/office/drawing/2014/main" id="{3D5D4FB4-55BF-1423-CC1B-4A2ECA7E940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2" name="Google Shape;694;p2">
              <a:extLst>
                <a:ext uri="{FF2B5EF4-FFF2-40B4-BE49-F238E27FC236}">
                  <a16:creationId xmlns:a16="http://schemas.microsoft.com/office/drawing/2014/main" id="{C7023990-FCFF-A320-AC8E-36825EE8A1E0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3" name="Google Shape;695;p2">
              <a:extLst>
                <a:ext uri="{FF2B5EF4-FFF2-40B4-BE49-F238E27FC236}">
                  <a16:creationId xmlns:a16="http://schemas.microsoft.com/office/drawing/2014/main" id="{3102E70A-E226-4C7D-EF9F-1498BA5318E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4" name="Google Shape;696;p2">
              <a:extLst>
                <a:ext uri="{FF2B5EF4-FFF2-40B4-BE49-F238E27FC236}">
                  <a16:creationId xmlns:a16="http://schemas.microsoft.com/office/drawing/2014/main" id="{2578FBE9-EF14-20E5-0EA6-64B7B595DC7B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5" name="Google Shape;697;p2">
              <a:extLst>
                <a:ext uri="{FF2B5EF4-FFF2-40B4-BE49-F238E27FC236}">
                  <a16:creationId xmlns:a16="http://schemas.microsoft.com/office/drawing/2014/main" id="{6536C5EB-B6BF-B42C-8E94-13AABEBDAB3E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6" name="Google Shape;698;p2">
              <a:extLst>
                <a:ext uri="{FF2B5EF4-FFF2-40B4-BE49-F238E27FC236}">
                  <a16:creationId xmlns:a16="http://schemas.microsoft.com/office/drawing/2014/main" id="{49C3088A-69A5-B94D-A179-5D3D19768B64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7" name="Google Shape;699;p2">
              <a:extLst>
                <a:ext uri="{FF2B5EF4-FFF2-40B4-BE49-F238E27FC236}">
                  <a16:creationId xmlns:a16="http://schemas.microsoft.com/office/drawing/2014/main" id="{ACD2EFE2-FE34-39E0-0AEF-83445DE2A24B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8" name="Google Shape;700;p2">
              <a:extLst>
                <a:ext uri="{FF2B5EF4-FFF2-40B4-BE49-F238E27FC236}">
                  <a16:creationId xmlns:a16="http://schemas.microsoft.com/office/drawing/2014/main" id="{2AB4F0C0-9D5A-7439-598F-E04FBEF45FFB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9" name="Google Shape;701;p2">
              <a:extLst>
                <a:ext uri="{FF2B5EF4-FFF2-40B4-BE49-F238E27FC236}">
                  <a16:creationId xmlns:a16="http://schemas.microsoft.com/office/drawing/2014/main" id="{DF920F0A-5F5F-6DEF-C6BB-BC7BF2721979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0" name="Google Shape;702;p2">
              <a:extLst>
                <a:ext uri="{FF2B5EF4-FFF2-40B4-BE49-F238E27FC236}">
                  <a16:creationId xmlns:a16="http://schemas.microsoft.com/office/drawing/2014/main" id="{9B8F6DD9-050B-8577-12D4-7CBFC60C67BD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1" name="Google Shape;703;p2">
              <a:extLst>
                <a:ext uri="{FF2B5EF4-FFF2-40B4-BE49-F238E27FC236}">
                  <a16:creationId xmlns:a16="http://schemas.microsoft.com/office/drawing/2014/main" id="{E4B1F6FD-192D-929D-54E5-9877B09B1C94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2" name="Google Shape;704;p2">
              <a:extLst>
                <a:ext uri="{FF2B5EF4-FFF2-40B4-BE49-F238E27FC236}">
                  <a16:creationId xmlns:a16="http://schemas.microsoft.com/office/drawing/2014/main" id="{DFF66B7F-597B-9D3D-4D9C-AA3144BC0176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3" name="Google Shape;705;p2">
              <a:extLst>
                <a:ext uri="{FF2B5EF4-FFF2-40B4-BE49-F238E27FC236}">
                  <a16:creationId xmlns:a16="http://schemas.microsoft.com/office/drawing/2014/main" id="{46F1ED1E-3222-1F87-91C3-72EEE4AAE5FE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4" name="Google Shape;706;p2">
              <a:extLst>
                <a:ext uri="{FF2B5EF4-FFF2-40B4-BE49-F238E27FC236}">
                  <a16:creationId xmlns:a16="http://schemas.microsoft.com/office/drawing/2014/main" id="{ABFA80A3-5071-4FC5-1AD3-235791BC463E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5" name="Google Shape;707;p2">
              <a:extLst>
                <a:ext uri="{FF2B5EF4-FFF2-40B4-BE49-F238E27FC236}">
                  <a16:creationId xmlns:a16="http://schemas.microsoft.com/office/drawing/2014/main" id="{BFE2CDA0-BC1B-53CD-47AA-7E5AAAEE4259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6" name="Google Shape;708;p2">
              <a:extLst>
                <a:ext uri="{FF2B5EF4-FFF2-40B4-BE49-F238E27FC236}">
                  <a16:creationId xmlns:a16="http://schemas.microsoft.com/office/drawing/2014/main" id="{9CE3ECA5-AE3E-BB47-6785-36B8E214352F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7" name="Google Shape;709;p2">
              <a:extLst>
                <a:ext uri="{FF2B5EF4-FFF2-40B4-BE49-F238E27FC236}">
                  <a16:creationId xmlns:a16="http://schemas.microsoft.com/office/drawing/2014/main" id="{F871B0AD-C152-1DED-EDF3-C1480EE5FCC6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8" name="Google Shape;710;p2">
              <a:extLst>
                <a:ext uri="{FF2B5EF4-FFF2-40B4-BE49-F238E27FC236}">
                  <a16:creationId xmlns:a16="http://schemas.microsoft.com/office/drawing/2014/main" id="{0B96BF2F-CF81-4FC9-BD5E-46989476297F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9" name="Google Shape;711;p2">
              <a:extLst>
                <a:ext uri="{FF2B5EF4-FFF2-40B4-BE49-F238E27FC236}">
                  <a16:creationId xmlns:a16="http://schemas.microsoft.com/office/drawing/2014/main" id="{A9D4F122-0D61-AD64-3457-A1B013627A16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0" name="Google Shape;712;p2">
              <a:extLst>
                <a:ext uri="{FF2B5EF4-FFF2-40B4-BE49-F238E27FC236}">
                  <a16:creationId xmlns:a16="http://schemas.microsoft.com/office/drawing/2014/main" id="{2C71BBAE-1088-55E2-042F-B3F3C1A8AAB6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1" name="Google Shape;713;p2">
              <a:extLst>
                <a:ext uri="{FF2B5EF4-FFF2-40B4-BE49-F238E27FC236}">
                  <a16:creationId xmlns:a16="http://schemas.microsoft.com/office/drawing/2014/main" id="{42104AA8-8E3E-5E00-6CE2-2393E53717FC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2" name="Google Shape;714;p2">
              <a:extLst>
                <a:ext uri="{FF2B5EF4-FFF2-40B4-BE49-F238E27FC236}">
                  <a16:creationId xmlns:a16="http://schemas.microsoft.com/office/drawing/2014/main" id="{69591644-F00E-3E31-5B14-8BB40793A392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3" name="Google Shape;715;p2">
              <a:extLst>
                <a:ext uri="{FF2B5EF4-FFF2-40B4-BE49-F238E27FC236}">
                  <a16:creationId xmlns:a16="http://schemas.microsoft.com/office/drawing/2014/main" id="{CD24679E-DB00-7319-AD6C-AFB0986CE5A1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4" name="Google Shape;716;p2">
              <a:extLst>
                <a:ext uri="{FF2B5EF4-FFF2-40B4-BE49-F238E27FC236}">
                  <a16:creationId xmlns:a16="http://schemas.microsoft.com/office/drawing/2014/main" id="{B08362C0-D5F7-90AB-B386-098DD483DC5E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5" name="Google Shape;717;p2">
              <a:extLst>
                <a:ext uri="{FF2B5EF4-FFF2-40B4-BE49-F238E27FC236}">
                  <a16:creationId xmlns:a16="http://schemas.microsoft.com/office/drawing/2014/main" id="{0A939E16-9C9F-1A78-CDE3-FF216B061466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6" name="Google Shape;718;p2">
              <a:extLst>
                <a:ext uri="{FF2B5EF4-FFF2-40B4-BE49-F238E27FC236}">
                  <a16:creationId xmlns:a16="http://schemas.microsoft.com/office/drawing/2014/main" id="{A12AFD5C-83AC-F05B-E5C9-E7EB579F0D4E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7" name="Google Shape;719;p2">
              <a:extLst>
                <a:ext uri="{FF2B5EF4-FFF2-40B4-BE49-F238E27FC236}">
                  <a16:creationId xmlns:a16="http://schemas.microsoft.com/office/drawing/2014/main" id="{14CC6A51-50DC-09E6-C71F-4C9FF6B929DA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8" name="Google Shape;720;p2">
              <a:extLst>
                <a:ext uri="{FF2B5EF4-FFF2-40B4-BE49-F238E27FC236}">
                  <a16:creationId xmlns:a16="http://schemas.microsoft.com/office/drawing/2014/main" id="{B93F777E-1587-4A8D-DDBB-9CED7D4571C6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9" name="Google Shape;721;p2">
              <a:extLst>
                <a:ext uri="{FF2B5EF4-FFF2-40B4-BE49-F238E27FC236}">
                  <a16:creationId xmlns:a16="http://schemas.microsoft.com/office/drawing/2014/main" id="{33CE222C-9F7E-7914-F39C-EF45FCDA7EE3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0" name="Google Shape;722;p2">
              <a:extLst>
                <a:ext uri="{FF2B5EF4-FFF2-40B4-BE49-F238E27FC236}">
                  <a16:creationId xmlns:a16="http://schemas.microsoft.com/office/drawing/2014/main" id="{451A0FEA-47B9-B972-4AF1-0D22263D569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1" name="Google Shape;723;p2">
              <a:extLst>
                <a:ext uri="{FF2B5EF4-FFF2-40B4-BE49-F238E27FC236}">
                  <a16:creationId xmlns:a16="http://schemas.microsoft.com/office/drawing/2014/main" id="{DA99F63E-A3C9-8240-72EE-1B12527CD8C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2" name="Google Shape;724;p2">
              <a:extLst>
                <a:ext uri="{FF2B5EF4-FFF2-40B4-BE49-F238E27FC236}">
                  <a16:creationId xmlns:a16="http://schemas.microsoft.com/office/drawing/2014/main" id="{2AE74C5C-4454-6482-BA35-D0A0EEFFD832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3" name="Google Shape;725;p2">
              <a:extLst>
                <a:ext uri="{FF2B5EF4-FFF2-40B4-BE49-F238E27FC236}">
                  <a16:creationId xmlns:a16="http://schemas.microsoft.com/office/drawing/2014/main" id="{A0473BD1-EEBA-6ADD-D045-40871322C9A8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4" name="Google Shape;726;p2">
              <a:extLst>
                <a:ext uri="{FF2B5EF4-FFF2-40B4-BE49-F238E27FC236}">
                  <a16:creationId xmlns:a16="http://schemas.microsoft.com/office/drawing/2014/main" id="{A89565A6-8C60-BC98-C0CC-747EBC1CC2B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5" name="Google Shape;727;p2">
              <a:extLst>
                <a:ext uri="{FF2B5EF4-FFF2-40B4-BE49-F238E27FC236}">
                  <a16:creationId xmlns:a16="http://schemas.microsoft.com/office/drawing/2014/main" id="{8A982FE7-C435-85AC-B6C7-9210E0501EB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6" name="Google Shape;728;p2">
              <a:extLst>
                <a:ext uri="{FF2B5EF4-FFF2-40B4-BE49-F238E27FC236}">
                  <a16:creationId xmlns:a16="http://schemas.microsoft.com/office/drawing/2014/main" id="{3142DBF8-AC15-82CE-9AB6-DCA5A69F042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7" name="Google Shape;729;p2">
              <a:extLst>
                <a:ext uri="{FF2B5EF4-FFF2-40B4-BE49-F238E27FC236}">
                  <a16:creationId xmlns:a16="http://schemas.microsoft.com/office/drawing/2014/main" id="{ABA0F8AF-C395-D8A5-B309-997746CB825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8" name="Google Shape;730;p2">
              <a:extLst>
                <a:ext uri="{FF2B5EF4-FFF2-40B4-BE49-F238E27FC236}">
                  <a16:creationId xmlns:a16="http://schemas.microsoft.com/office/drawing/2014/main" id="{1D55859E-AC20-1165-9D1A-44BDF2805823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9" name="Google Shape;731;p2">
              <a:extLst>
                <a:ext uri="{FF2B5EF4-FFF2-40B4-BE49-F238E27FC236}">
                  <a16:creationId xmlns:a16="http://schemas.microsoft.com/office/drawing/2014/main" id="{127D0F43-C559-C68C-F432-E8109280449A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0" name="Google Shape;732;p2">
              <a:extLst>
                <a:ext uri="{FF2B5EF4-FFF2-40B4-BE49-F238E27FC236}">
                  <a16:creationId xmlns:a16="http://schemas.microsoft.com/office/drawing/2014/main" id="{247A0DDC-DEF4-6B1E-D425-273CEB880F00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1" name="Google Shape;733;p2">
              <a:extLst>
                <a:ext uri="{FF2B5EF4-FFF2-40B4-BE49-F238E27FC236}">
                  <a16:creationId xmlns:a16="http://schemas.microsoft.com/office/drawing/2014/main" id="{6320384B-D676-F314-ECC4-FC976C95FA0D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2" name="Google Shape;734;p2">
              <a:extLst>
                <a:ext uri="{FF2B5EF4-FFF2-40B4-BE49-F238E27FC236}">
                  <a16:creationId xmlns:a16="http://schemas.microsoft.com/office/drawing/2014/main" id="{D5225826-E243-74A8-7E83-359D5BF9476C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3" name="Google Shape;735;p2">
              <a:extLst>
                <a:ext uri="{FF2B5EF4-FFF2-40B4-BE49-F238E27FC236}">
                  <a16:creationId xmlns:a16="http://schemas.microsoft.com/office/drawing/2014/main" id="{C8B11770-FDE1-9BF3-36FC-460868900625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4" name="Google Shape;736;p2">
              <a:extLst>
                <a:ext uri="{FF2B5EF4-FFF2-40B4-BE49-F238E27FC236}">
                  <a16:creationId xmlns:a16="http://schemas.microsoft.com/office/drawing/2014/main" id="{1D41DFDF-D028-D661-33BA-EB40F8DA7B3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5" name="Google Shape;737;p2">
              <a:extLst>
                <a:ext uri="{FF2B5EF4-FFF2-40B4-BE49-F238E27FC236}">
                  <a16:creationId xmlns:a16="http://schemas.microsoft.com/office/drawing/2014/main" id="{F0140938-DB74-6303-8DCE-1369091A3EB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6" name="Google Shape;738;p2">
              <a:extLst>
                <a:ext uri="{FF2B5EF4-FFF2-40B4-BE49-F238E27FC236}">
                  <a16:creationId xmlns:a16="http://schemas.microsoft.com/office/drawing/2014/main" id="{52E915EE-787B-0B66-52FF-D9D67AA82073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7" name="Google Shape;739;p2">
              <a:extLst>
                <a:ext uri="{FF2B5EF4-FFF2-40B4-BE49-F238E27FC236}">
                  <a16:creationId xmlns:a16="http://schemas.microsoft.com/office/drawing/2014/main" id="{2DA04B64-D67F-3FAC-817A-25FD058EE3BF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8" name="Google Shape;740;p2">
              <a:extLst>
                <a:ext uri="{FF2B5EF4-FFF2-40B4-BE49-F238E27FC236}">
                  <a16:creationId xmlns:a16="http://schemas.microsoft.com/office/drawing/2014/main" id="{379C66EF-382C-4373-2D1D-F4D9AD6AD76B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9" name="Google Shape;741;p2">
              <a:extLst>
                <a:ext uri="{FF2B5EF4-FFF2-40B4-BE49-F238E27FC236}">
                  <a16:creationId xmlns:a16="http://schemas.microsoft.com/office/drawing/2014/main" id="{3537D828-E743-8631-0CA5-6F899B45D61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0" name="Google Shape;742;p2">
              <a:extLst>
                <a:ext uri="{FF2B5EF4-FFF2-40B4-BE49-F238E27FC236}">
                  <a16:creationId xmlns:a16="http://schemas.microsoft.com/office/drawing/2014/main" id="{7C3FFEEE-A332-4D50-5AF2-5D883C7D5CDB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1" name="Google Shape;743;p2">
              <a:extLst>
                <a:ext uri="{FF2B5EF4-FFF2-40B4-BE49-F238E27FC236}">
                  <a16:creationId xmlns:a16="http://schemas.microsoft.com/office/drawing/2014/main" id="{0E979E94-9169-8983-43AF-35B3D7C26717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2" name="Google Shape;744;p2">
              <a:extLst>
                <a:ext uri="{FF2B5EF4-FFF2-40B4-BE49-F238E27FC236}">
                  <a16:creationId xmlns:a16="http://schemas.microsoft.com/office/drawing/2014/main" id="{947C8C28-7F59-4D95-E127-558F8F139906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3" name="Google Shape;745;p2">
              <a:extLst>
                <a:ext uri="{FF2B5EF4-FFF2-40B4-BE49-F238E27FC236}">
                  <a16:creationId xmlns:a16="http://schemas.microsoft.com/office/drawing/2014/main" id="{E33D3B55-40B9-0EDF-62C3-9030E21722B9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4" name="Google Shape;746;p2">
              <a:extLst>
                <a:ext uri="{FF2B5EF4-FFF2-40B4-BE49-F238E27FC236}">
                  <a16:creationId xmlns:a16="http://schemas.microsoft.com/office/drawing/2014/main" id="{C743E9E7-8E47-2226-212E-A43D8D7863D7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5" name="Google Shape;747;p2">
              <a:extLst>
                <a:ext uri="{FF2B5EF4-FFF2-40B4-BE49-F238E27FC236}">
                  <a16:creationId xmlns:a16="http://schemas.microsoft.com/office/drawing/2014/main" id="{152852A5-9807-4E82-06EC-2B4BC5A58EEC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6" name="Google Shape;748;p2">
              <a:extLst>
                <a:ext uri="{FF2B5EF4-FFF2-40B4-BE49-F238E27FC236}">
                  <a16:creationId xmlns:a16="http://schemas.microsoft.com/office/drawing/2014/main" id="{2CC4AF17-D0F2-B58C-D94D-4A83F2BC8AE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7" name="Google Shape;749;p2">
              <a:extLst>
                <a:ext uri="{FF2B5EF4-FFF2-40B4-BE49-F238E27FC236}">
                  <a16:creationId xmlns:a16="http://schemas.microsoft.com/office/drawing/2014/main" id="{7470C521-DC80-D1FE-13DF-BE54219796E1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8" name="Google Shape;750;p2">
              <a:extLst>
                <a:ext uri="{FF2B5EF4-FFF2-40B4-BE49-F238E27FC236}">
                  <a16:creationId xmlns:a16="http://schemas.microsoft.com/office/drawing/2014/main" id="{73DFD18B-98E9-B9B4-2DAE-7AA0CEF91189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9" name="Google Shape;751;p2">
              <a:extLst>
                <a:ext uri="{FF2B5EF4-FFF2-40B4-BE49-F238E27FC236}">
                  <a16:creationId xmlns:a16="http://schemas.microsoft.com/office/drawing/2014/main" id="{6DF9939A-23FE-698D-1BB6-EEE047808F95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0" name="Google Shape;752;p2">
              <a:extLst>
                <a:ext uri="{FF2B5EF4-FFF2-40B4-BE49-F238E27FC236}">
                  <a16:creationId xmlns:a16="http://schemas.microsoft.com/office/drawing/2014/main" id="{3344DB82-D670-D9EB-D06E-CFF48182F616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1" name="Google Shape;753;p2">
              <a:extLst>
                <a:ext uri="{FF2B5EF4-FFF2-40B4-BE49-F238E27FC236}">
                  <a16:creationId xmlns:a16="http://schemas.microsoft.com/office/drawing/2014/main" id="{A1F23C0A-A23E-16E6-6FB7-7EA10002836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2" name="Google Shape;754;p2">
              <a:extLst>
                <a:ext uri="{FF2B5EF4-FFF2-40B4-BE49-F238E27FC236}">
                  <a16:creationId xmlns:a16="http://schemas.microsoft.com/office/drawing/2014/main" id="{5709696B-9F74-C614-C371-12037294D563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3" name="Google Shape;755;p2">
              <a:extLst>
                <a:ext uri="{FF2B5EF4-FFF2-40B4-BE49-F238E27FC236}">
                  <a16:creationId xmlns:a16="http://schemas.microsoft.com/office/drawing/2014/main" id="{F5103E9F-16B9-4F17-9292-42952ABA8BE5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4" name="Google Shape;756;p2">
              <a:extLst>
                <a:ext uri="{FF2B5EF4-FFF2-40B4-BE49-F238E27FC236}">
                  <a16:creationId xmlns:a16="http://schemas.microsoft.com/office/drawing/2014/main" id="{7A4945D9-9D6F-8065-633F-137C260F41F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5" name="Google Shape;757;p2">
              <a:extLst>
                <a:ext uri="{FF2B5EF4-FFF2-40B4-BE49-F238E27FC236}">
                  <a16:creationId xmlns:a16="http://schemas.microsoft.com/office/drawing/2014/main" id="{DCFB3C4A-EF2E-44FE-F42A-F59FA1C09E04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6" name="Google Shape;758;p2">
              <a:extLst>
                <a:ext uri="{FF2B5EF4-FFF2-40B4-BE49-F238E27FC236}">
                  <a16:creationId xmlns:a16="http://schemas.microsoft.com/office/drawing/2014/main" id="{DFCF1BE0-B01F-6A41-ACD7-371B1FACAE71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7" name="Google Shape;759;p2">
              <a:extLst>
                <a:ext uri="{FF2B5EF4-FFF2-40B4-BE49-F238E27FC236}">
                  <a16:creationId xmlns:a16="http://schemas.microsoft.com/office/drawing/2014/main" id="{6B9C139F-915D-2D9F-D190-CBD4C71355DC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8" name="Google Shape;760;p2">
              <a:extLst>
                <a:ext uri="{FF2B5EF4-FFF2-40B4-BE49-F238E27FC236}">
                  <a16:creationId xmlns:a16="http://schemas.microsoft.com/office/drawing/2014/main" id="{ECDE3EE2-8203-CD1D-2F34-A47B3B439BE9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9" name="Google Shape;761;p2">
              <a:extLst>
                <a:ext uri="{FF2B5EF4-FFF2-40B4-BE49-F238E27FC236}">
                  <a16:creationId xmlns:a16="http://schemas.microsoft.com/office/drawing/2014/main" id="{FA950E97-C10E-7682-1449-4A527F68DE1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0" name="Google Shape;762;p2">
              <a:extLst>
                <a:ext uri="{FF2B5EF4-FFF2-40B4-BE49-F238E27FC236}">
                  <a16:creationId xmlns:a16="http://schemas.microsoft.com/office/drawing/2014/main" id="{BC32B0DB-08CD-8ACE-959F-B19A4C775126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1" name="Google Shape;763;p2">
              <a:extLst>
                <a:ext uri="{FF2B5EF4-FFF2-40B4-BE49-F238E27FC236}">
                  <a16:creationId xmlns:a16="http://schemas.microsoft.com/office/drawing/2014/main" id="{A236AC24-FF6C-3F15-CC7B-7828F1CCC0AA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2" name="Google Shape;764;p2">
              <a:extLst>
                <a:ext uri="{FF2B5EF4-FFF2-40B4-BE49-F238E27FC236}">
                  <a16:creationId xmlns:a16="http://schemas.microsoft.com/office/drawing/2014/main" id="{77B95425-4C5D-D706-9E7C-8BD7D3B077E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3" name="Google Shape;765;p2">
              <a:extLst>
                <a:ext uri="{FF2B5EF4-FFF2-40B4-BE49-F238E27FC236}">
                  <a16:creationId xmlns:a16="http://schemas.microsoft.com/office/drawing/2014/main" id="{90D33B4C-E411-CE74-153F-16A14179E465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86" name="Google Shape;771;p4">
            <a:extLst>
              <a:ext uri="{FF2B5EF4-FFF2-40B4-BE49-F238E27FC236}">
                <a16:creationId xmlns:a16="http://schemas.microsoft.com/office/drawing/2014/main" id="{B5E70D16-DA6C-78A4-EC2E-EBA4B27256D5}"/>
              </a:ext>
            </a:extLst>
          </p:cNvPr>
          <p:cNvSpPr/>
          <p:nvPr/>
        </p:nvSpPr>
        <p:spPr>
          <a:xfrm>
            <a:off x="1" y="-100475"/>
            <a:ext cx="17498346" cy="5584418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989" name="Picture 4988">
            <a:extLst>
              <a:ext uri="{FF2B5EF4-FFF2-40B4-BE49-F238E27FC236}">
                <a16:creationId xmlns:a16="http://schemas.microsoft.com/office/drawing/2014/main" id="{3E130087-AC3C-DA73-4FE8-54D58AFD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l="21162" t="30765" r="21614" b="30202"/>
          <a:stretch/>
        </p:blipFill>
        <p:spPr>
          <a:xfrm>
            <a:off x="6522362" y="5333630"/>
            <a:ext cx="17636369" cy="6767074"/>
          </a:xfrm>
          <a:prstGeom prst="roundRect">
            <a:avLst>
              <a:gd name="adj" fmla="val 7314"/>
            </a:avLst>
          </a:prstGeom>
          <a:effectLst>
            <a:glow rad="520700">
              <a:schemeClr val="accent1">
                <a:alpha val="10000"/>
              </a:schemeClr>
            </a:glow>
          </a:effectLst>
        </p:spPr>
      </p:pic>
      <p:sp>
        <p:nvSpPr>
          <p:cNvPr id="4330" name="Google Shape;4348;p22">
            <a:extLst>
              <a:ext uri="{FF2B5EF4-FFF2-40B4-BE49-F238E27FC236}">
                <a16:creationId xmlns:a16="http://schemas.microsoft.com/office/drawing/2014/main" id="{DEED28BE-1560-A970-EB76-45B8C778DD60}"/>
              </a:ext>
            </a:extLst>
          </p:cNvPr>
          <p:cNvSpPr txBox="1">
            <a:spLocks/>
          </p:cNvSpPr>
          <p:nvPr/>
        </p:nvSpPr>
        <p:spPr>
          <a:xfrm>
            <a:off x="8344151" y="5811641"/>
            <a:ext cx="14034586" cy="578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3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E1E121019 | Ahmad Fadli Ramandhan</a:t>
            </a:r>
          </a:p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E1E121039 | Resti Ajeng Sutiani</a:t>
            </a:r>
          </a:p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E1E121045 | Agrian Wahab</a:t>
            </a:r>
          </a:p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E1E121059 | Hashimatul Zaria</a:t>
            </a:r>
          </a:p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E1E121079 | Muhammad Saleh Prasetya</a:t>
            </a:r>
          </a:p>
          <a:p>
            <a:pPr marL="0" indent="0">
              <a:lnSpc>
                <a:spcPts val="6900"/>
              </a:lnSpc>
              <a:buClr>
                <a:schemeClr val="dk1"/>
              </a:buClr>
              <a:buSzPts val="1100"/>
            </a:pPr>
            <a:r>
              <a:rPr lang="en-US" sz="4800"/>
              <a:t>E1E121097 | Windy Astuti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2206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4E9F7-0387-4137-8F0C-CCBC24B24150}"/>
              </a:ext>
            </a:extLst>
          </p:cNvPr>
          <p:cNvSpPr txBox="1"/>
          <p:nvPr/>
        </p:nvSpPr>
        <p:spPr>
          <a:xfrm>
            <a:off x="8325851" y="1588167"/>
            <a:ext cx="13114421" cy="2646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GITBASH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631D2-DDCE-4BD0-A80A-15C1334BD465}"/>
              </a:ext>
            </a:extLst>
          </p:cNvPr>
          <p:cNvSpPr txBox="1"/>
          <p:nvPr/>
        </p:nvSpPr>
        <p:spPr>
          <a:xfrm>
            <a:off x="1868904" y="5614735"/>
            <a:ext cx="24263686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371600" indent="-1371600" algn="just">
              <a:buFont typeface="+mj-lt"/>
              <a:buAutoNum type="arabicPeriod"/>
            </a:pPr>
            <a:r>
              <a:rPr lang="en-US" sz="8000" dirty="0" err="1"/>
              <a:t>Lakukan</a:t>
            </a:r>
            <a:r>
              <a:rPr lang="en-US" sz="8000" dirty="0"/>
              <a:t> </a:t>
            </a:r>
            <a:r>
              <a:rPr lang="en-US" sz="8000" dirty="0" err="1"/>
              <a:t>perubahan</a:t>
            </a:r>
            <a:r>
              <a:rPr lang="en-US" sz="8000" dirty="0"/>
              <a:t> </a:t>
            </a:r>
            <a:r>
              <a:rPr lang="en-US" sz="8000" dirty="0" err="1"/>
              <a:t>atau</a:t>
            </a:r>
            <a:r>
              <a:rPr lang="en-US" sz="8000" dirty="0"/>
              <a:t> commit pada </a:t>
            </a:r>
            <a:r>
              <a:rPr lang="en-US" sz="8000" dirty="0" err="1"/>
              <a:t>codingan</a:t>
            </a:r>
            <a:r>
              <a:rPr lang="en-US" sz="8000" dirty="0"/>
              <a:t> </a:t>
            </a:r>
          </a:p>
          <a:p>
            <a:pPr marL="1371600" indent="-1371600" algn="just">
              <a:buFont typeface="+mj-lt"/>
              <a:buAutoNum type="arabicPeriod"/>
            </a:pPr>
            <a:r>
              <a:rPr lang="en-US" sz="8000" dirty="0"/>
              <a:t>Upload </a:t>
            </a:r>
            <a:r>
              <a:rPr lang="en-US" sz="8000" dirty="0" err="1"/>
              <a:t>atau</a:t>
            </a:r>
            <a:r>
              <a:rPr lang="en-US" sz="8000" dirty="0"/>
              <a:t> push  </a:t>
            </a:r>
            <a:r>
              <a:rPr lang="en-US" sz="8000" dirty="0" err="1"/>
              <a:t>codingan</a:t>
            </a:r>
            <a:r>
              <a:rPr lang="en-US" sz="8000" dirty="0"/>
              <a:t> yang </a:t>
            </a:r>
            <a:r>
              <a:rPr lang="en-US" sz="8000" dirty="0" err="1"/>
              <a:t>telah</a:t>
            </a:r>
            <a:r>
              <a:rPr lang="en-US" sz="8000" dirty="0"/>
              <a:t> di commit</a:t>
            </a:r>
          </a:p>
        </p:txBody>
      </p:sp>
    </p:spTree>
    <p:extLst>
      <p:ext uri="{BB962C8B-B14F-4D97-AF65-F5344CB8AC3E}">
        <p14:creationId xmlns:p14="http://schemas.microsoft.com/office/powerpoint/2010/main" val="371214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2B08-DD05-471E-BA8A-909E69CF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" t="23497" r="48570" b="10114"/>
          <a:stretch/>
        </p:blipFill>
        <p:spPr>
          <a:xfrm>
            <a:off x="9449944" y="6027754"/>
            <a:ext cx="11749697" cy="9168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FFBD39-69A2-4F3C-BC04-40EFC537A538}"/>
              </a:ext>
            </a:extLst>
          </p:cNvPr>
          <p:cNvSpPr txBox="1"/>
          <p:nvPr/>
        </p:nvSpPr>
        <p:spPr>
          <a:xfrm>
            <a:off x="6833936" y="2085613"/>
            <a:ext cx="194911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600" dirty="0" err="1"/>
              <a:t>Codingan</a:t>
            </a:r>
            <a:r>
              <a:rPr lang="en-US" sz="9600" dirty="0"/>
              <a:t> yang </a:t>
            </a:r>
            <a:r>
              <a:rPr lang="en-US" sz="9600" dirty="0" err="1"/>
              <a:t>telah</a:t>
            </a:r>
            <a:r>
              <a:rPr lang="en-US" sz="9600" dirty="0"/>
              <a:t> </a:t>
            </a:r>
            <a:r>
              <a:rPr lang="en-US" sz="9600" dirty="0" err="1"/>
              <a:t>dicommit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023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3F7D0E-95F6-0EED-79E3-1F405C742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8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6839" t="37743" r="16665" b="37769"/>
          <a:stretch/>
        </p:blipFill>
        <p:spPr>
          <a:xfrm>
            <a:off x="5173579" y="6522720"/>
            <a:ext cx="20429622" cy="4231908"/>
          </a:xfrm>
          <a:prstGeom prst="roundRect">
            <a:avLst>
              <a:gd name="adj" fmla="val 11924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11" name="Google Shape;4331;p20">
            <a:extLst>
              <a:ext uri="{FF2B5EF4-FFF2-40B4-BE49-F238E27FC236}">
                <a16:creationId xmlns:a16="http://schemas.microsoft.com/office/drawing/2014/main" id="{6DE3611D-EAA7-7001-47C5-5969A93DE792}"/>
              </a:ext>
            </a:extLst>
          </p:cNvPr>
          <p:cNvSpPr txBox="1">
            <a:spLocks/>
          </p:cNvSpPr>
          <p:nvPr/>
        </p:nvSpPr>
        <p:spPr>
          <a:xfrm>
            <a:off x="6771544" y="7402148"/>
            <a:ext cx="17179800" cy="247722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HASIL AKHIR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1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3F7D0E-95F6-0EED-79E3-1F405C742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8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24478" t="31394" r="24304" b="31418"/>
          <a:stretch/>
        </p:blipFill>
        <p:spPr>
          <a:xfrm>
            <a:off x="7520540" y="5425440"/>
            <a:ext cx="15735700" cy="6426468"/>
          </a:xfrm>
          <a:prstGeom prst="roundRect">
            <a:avLst>
              <a:gd name="adj" fmla="val 11924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2" name="Google Shape;4339;p21">
            <a:extLst>
              <a:ext uri="{FF2B5EF4-FFF2-40B4-BE49-F238E27FC236}">
                <a16:creationId xmlns:a16="http://schemas.microsoft.com/office/drawing/2014/main" id="{AA52C094-826C-0CA3-65CC-1F349A4B492C}"/>
              </a:ext>
            </a:extLst>
          </p:cNvPr>
          <p:cNvSpPr txBox="1"/>
          <p:nvPr/>
        </p:nvSpPr>
        <p:spPr>
          <a:xfrm>
            <a:off x="6459622" y="5264943"/>
            <a:ext cx="17803644" cy="675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r>
              <a:rPr lang="en-US" sz="6000" b="0" i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Keyboard:</a:t>
            </a:r>
          </a:p>
          <a:p>
            <a:pPr algn="ctr"/>
            <a:r>
              <a:rPr lang="en-US" sz="6000" b="0" i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r, t, a, d, e, x, y, z, p</a:t>
            </a:r>
            <a:endParaRPr lang="en-US" sz="4400" dirty="0">
              <a:solidFill>
                <a:schemeClr val="bg2"/>
              </a:solidFill>
              <a:latin typeface="Poppins" panose="00000500000000000000" pitchFamily="50" charset="0"/>
              <a:ea typeface="Poppins"/>
              <a:cs typeface="Poppins" panose="00000500000000000000" pitchFamily="50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731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3F7D0E-95F6-0EED-79E3-1F405C742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8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6839" t="14759" r="16665" b="14785"/>
          <a:stretch/>
        </p:blipFill>
        <p:spPr>
          <a:xfrm>
            <a:off x="5173579" y="2550695"/>
            <a:ext cx="20429622" cy="12175958"/>
          </a:xfrm>
          <a:prstGeom prst="roundRect">
            <a:avLst>
              <a:gd name="adj" fmla="val 11924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10" name="Google Shape;4339;p21">
            <a:extLst>
              <a:ext uri="{FF2B5EF4-FFF2-40B4-BE49-F238E27FC236}">
                <a16:creationId xmlns:a16="http://schemas.microsoft.com/office/drawing/2014/main" id="{B74BDFC4-9D0C-3CE7-D377-311EABC8B6DE}"/>
              </a:ext>
            </a:extLst>
          </p:cNvPr>
          <p:cNvSpPr txBox="1"/>
          <p:nvPr/>
        </p:nvSpPr>
        <p:spPr>
          <a:xfrm>
            <a:off x="6459622" y="6745309"/>
            <a:ext cx="17803644" cy="675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Ob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ek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primit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if</a:t>
            </a:r>
            <a:r>
              <a:rPr lang="id-ID" sz="6000" dirty="0">
                <a:solidFill>
                  <a:schemeClr val="bg2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adalah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sebuah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ob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ek yang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merupakan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dasar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mbentukan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ob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ek lain yang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lebih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kompleks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ob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ek </a:t>
            </a:r>
            <a:r>
              <a:rPr lang="en-ID" sz="6000" b="0" i="0" dirty="0" err="1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primiti</a:t>
            </a:r>
            <a:r>
              <a:rPr lang="id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f</a:t>
            </a:r>
            <a:r>
              <a:rPr lang="en-ID" sz="6000" b="0" i="0" dirty="0">
                <a:solidFill>
                  <a:schemeClr val="bg2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</a:t>
            </a:r>
            <a:endParaRPr sz="4400" b="1" dirty="0">
              <a:solidFill>
                <a:schemeClr val="bg2"/>
              </a:solidFill>
              <a:latin typeface="Poppins" panose="00000500000000000000" pitchFamily="50" charset="0"/>
              <a:ea typeface="Poppins"/>
              <a:cs typeface="Poppins" panose="00000500000000000000" pitchFamily="50" charset="0"/>
              <a:sym typeface="Poppins"/>
            </a:endParaRPr>
          </a:p>
        </p:txBody>
      </p:sp>
      <p:sp>
        <p:nvSpPr>
          <p:cNvPr id="11" name="Google Shape;4331;p20">
            <a:extLst>
              <a:ext uri="{FF2B5EF4-FFF2-40B4-BE49-F238E27FC236}">
                <a16:creationId xmlns:a16="http://schemas.microsoft.com/office/drawing/2014/main" id="{6DE3611D-EAA7-7001-47C5-5969A93DE792}"/>
              </a:ext>
            </a:extLst>
          </p:cNvPr>
          <p:cNvSpPr txBox="1">
            <a:spLocks/>
          </p:cNvSpPr>
          <p:nvPr/>
        </p:nvSpPr>
        <p:spPr>
          <a:xfrm>
            <a:off x="6771544" y="4268081"/>
            <a:ext cx="17179800" cy="247722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TEORI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0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1661;p6">
            <a:extLst>
              <a:ext uri="{FF2B5EF4-FFF2-40B4-BE49-F238E27FC236}">
                <a16:creationId xmlns:a16="http://schemas.microsoft.com/office/drawing/2014/main" id="{B9B4A0A9-3D9D-1FD4-F8DD-AB68C19C713D}"/>
              </a:ext>
            </a:extLst>
          </p:cNvPr>
          <p:cNvSpPr/>
          <p:nvPr/>
        </p:nvSpPr>
        <p:spPr>
          <a:xfrm>
            <a:off x="13177776" y="8896002"/>
            <a:ext cx="17643055" cy="8420771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495" name="Google Shape;1662;p6">
            <a:extLst>
              <a:ext uri="{FF2B5EF4-FFF2-40B4-BE49-F238E27FC236}">
                <a16:creationId xmlns:a16="http://schemas.microsoft.com/office/drawing/2014/main" id="{7A273E3D-5A84-E62C-9466-C1ABF7F56C1B}"/>
              </a:ext>
            </a:extLst>
          </p:cNvPr>
          <p:cNvGrpSpPr/>
          <p:nvPr/>
        </p:nvGrpSpPr>
        <p:grpSpPr>
          <a:xfrm>
            <a:off x="-1223666" y="9580645"/>
            <a:ext cx="11543368" cy="5671556"/>
            <a:chOff x="12927559" y="-1158193"/>
            <a:chExt cx="8657675" cy="5671556"/>
          </a:xfrm>
        </p:grpSpPr>
        <p:sp>
          <p:nvSpPr>
            <p:cNvPr id="4496" name="Google Shape;1663;p6">
              <a:extLst>
                <a:ext uri="{FF2B5EF4-FFF2-40B4-BE49-F238E27FC236}">
                  <a16:creationId xmlns:a16="http://schemas.microsoft.com/office/drawing/2014/main" id="{8F87E9E3-4F74-6AD1-67D6-53A8A8420752}"/>
                </a:ext>
              </a:extLst>
            </p:cNvPr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7" name="Google Shape;1664;p6">
              <a:extLst>
                <a:ext uri="{FF2B5EF4-FFF2-40B4-BE49-F238E27FC236}">
                  <a16:creationId xmlns:a16="http://schemas.microsoft.com/office/drawing/2014/main" id="{D9B8005C-AC91-47B9-7396-C05992D164A4}"/>
                </a:ext>
              </a:extLst>
            </p:cNvPr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8" name="Google Shape;1665;p6">
              <a:extLst>
                <a:ext uri="{FF2B5EF4-FFF2-40B4-BE49-F238E27FC236}">
                  <a16:creationId xmlns:a16="http://schemas.microsoft.com/office/drawing/2014/main" id="{53A90E57-4A4C-F44B-0D22-4F26873AF698}"/>
                </a:ext>
              </a:extLst>
            </p:cNvPr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9" name="Google Shape;1666;p6">
              <a:extLst>
                <a:ext uri="{FF2B5EF4-FFF2-40B4-BE49-F238E27FC236}">
                  <a16:creationId xmlns:a16="http://schemas.microsoft.com/office/drawing/2014/main" id="{4C995D09-8E24-BD2B-C4F6-2762E2737A5E}"/>
                </a:ext>
              </a:extLst>
            </p:cNvPr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0" name="Google Shape;1667;p6">
              <a:extLst>
                <a:ext uri="{FF2B5EF4-FFF2-40B4-BE49-F238E27FC236}">
                  <a16:creationId xmlns:a16="http://schemas.microsoft.com/office/drawing/2014/main" id="{78BAA716-9565-77BA-CF5A-D73C1DE7A356}"/>
                </a:ext>
              </a:extLst>
            </p:cNvPr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1" name="Google Shape;1668;p6">
              <a:extLst>
                <a:ext uri="{FF2B5EF4-FFF2-40B4-BE49-F238E27FC236}">
                  <a16:creationId xmlns:a16="http://schemas.microsoft.com/office/drawing/2014/main" id="{2EE32D4A-E65C-5314-C28A-C5954E008C20}"/>
                </a:ext>
              </a:extLst>
            </p:cNvPr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2" name="Google Shape;1669;p6">
              <a:extLst>
                <a:ext uri="{FF2B5EF4-FFF2-40B4-BE49-F238E27FC236}">
                  <a16:creationId xmlns:a16="http://schemas.microsoft.com/office/drawing/2014/main" id="{4E6CDC49-01FF-6DF5-2342-91CAC9F3D2B7}"/>
                </a:ext>
              </a:extLst>
            </p:cNvPr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3" name="Google Shape;1670;p6">
              <a:extLst>
                <a:ext uri="{FF2B5EF4-FFF2-40B4-BE49-F238E27FC236}">
                  <a16:creationId xmlns:a16="http://schemas.microsoft.com/office/drawing/2014/main" id="{717FFFF9-C153-2258-6661-17EED728AE73}"/>
                </a:ext>
              </a:extLst>
            </p:cNvPr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4" name="Google Shape;1671;p6">
              <a:extLst>
                <a:ext uri="{FF2B5EF4-FFF2-40B4-BE49-F238E27FC236}">
                  <a16:creationId xmlns:a16="http://schemas.microsoft.com/office/drawing/2014/main" id="{BC94C36E-9181-5E2D-DE96-B073A988F2C1}"/>
                </a:ext>
              </a:extLst>
            </p:cNvPr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5" name="Google Shape;1672;p6">
              <a:extLst>
                <a:ext uri="{FF2B5EF4-FFF2-40B4-BE49-F238E27FC236}">
                  <a16:creationId xmlns:a16="http://schemas.microsoft.com/office/drawing/2014/main" id="{5C850F28-D579-3A1F-8220-C5C139285862}"/>
                </a:ext>
              </a:extLst>
            </p:cNvPr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6" name="Google Shape;1673;p6">
              <a:extLst>
                <a:ext uri="{FF2B5EF4-FFF2-40B4-BE49-F238E27FC236}">
                  <a16:creationId xmlns:a16="http://schemas.microsoft.com/office/drawing/2014/main" id="{D1E892FE-A1C9-C9F1-0CA2-E49AAF4F0235}"/>
                </a:ext>
              </a:extLst>
            </p:cNvPr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7" name="Google Shape;1674;p6">
              <a:extLst>
                <a:ext uri="{FF2B5EF4-FFF2-40B4-BE49-F238E27FC236}">
                  <a16:creationId xmlns:a16="http://schemas.microsoft.com/office/drawing/2014/main" id="{6CAED6E9-5E13-B9E7-8DD7-12748B6FEE45}"/>
                </a:ext>
              </a:extLst>
            </p:cNvPr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8" name="Google Shape;1675;p6">
              <a:extLst>
                <a:ext uri="{FF2B5EF4-FFF2-40B4-BE49-F238E27FC236}">
                  <a16:creationId xmlns:a16="http://schemas.microsoft.com/office/drawing/2014/main" id="{1907F419-80CC-D393-ED75-E0ECB9F272FD}"/>
                </a:ext>
              </a:extLst>
            </p:cNvPr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9" name="Google Shape;1676;p6">
              <a:extLst>
                <a:ext uri="{FF2B5EF4-FFF2-40B4-BE49-F238E27FC236}">
                  <a16:creationId xmlns:a16="http://schemas.microsoft.com/office/drawing/2014/main" id="{E79B35BE-20E1-2C2F-3071-E63FE1312D88}"/>
                </a:ext>
              </a:extLst>
            </p:cNvPr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0" name="Google Shape;1677;p6">
              <a:extLst>
                <a:ext uri="{FF2B5EF4-FFF2-40B4-BE49-F238E27FC236}">
                  <a16:creationId xmlns:a16="http://schemas.microsoft.com/office/drawing/2014/main" id="{A56181EC-9327-2AB2-7F27-338C816CCDAD}"/>
                </a:ext>
              </a:extLst>
            </p:cNvPr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1" name="Google Shape;1678;p6">
              <a:extLst>
                <a:ext uri="{FF2B5EF4-FFF2-40B4-BE49-F238E27FC236}">
                  <a16:creationId xmlns:a16="http://schemas.microsoft.com/office/drawing/2014/main" id="{66B61312-5CB8-6B44-AEC1-7A01977DDE6A}"/>
                </a:ext>
              </a:extLst>
            </p:cNvPr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2" name="Google Shape;1679;p6">
              <a:extLst>
                <a:ext uri="{FF2B5EF4-FFF2-40B4-BE49-F238E27FC236}">
                  <a16:creationId xmlns:a16="http://schemas.microsoft.com/office/drawing/2014/main" id="{F6CC6AEC-03CD-FB71-D215-B0D0E7A58896}"/>
                </a:ext>
              </a:extLst>
            </p:cNvPr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3" name="Google Shape;1680;p6">
              <a:extLst>
                <a:ext uri="{FF2B5EF4-FFF2-40B4-BE49-F238E27FC236}">
                  <a16:creationId xmlns:a16="http://schemas.microsoft.com/office/drawing/2014/main" id="{B30EF5D4-0A95-9B42-64A9-3F42027E5907}"/>
                </a:ext>
              </a:extLst>
            </p:cNvPr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4" name="Google Shape;1681;p6">
              <a:extLst>
                <a:ext uri="{FF2B5EF4-FFF2-40B4-BE49-F238E27FC236}">
                  <a16:creationId xmlns:a16="http://schemas.microsoft.com/office/drawing/2014/main" id="{75AE4ED8-660F-D6F3-5635-6D91AEAF8AC4}"/>
                </a:ext>
              </a:extLst>
            </p:cNvPr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5" name="Google Shape;1682;p6">
              <a:extLst>
                <a:ext uri="{FF2B5EF4-FFF2-40B4-BE49-F238E27FC236}">
                  <a16:creationId xmlns:a16="http://schemas.microsoft.com/office/drawing/2014/main" id="{1AFFB4B5-4B92-BC01-8F6F-074F5BC96AA0}"/>
                </a:ext>
              </a:extLst>
            </p:cNvPr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6" name="Google Shape;1683;p6">
              <a:extLst>
                <a:ext uri="{FF2B5EF4-FFF2-40B4-BE49-F238E27FC236}">
                  <a16:creationId xmlns:a16="http://schemas.microsoft.com/office/drawing/2014/main" id="{EB83B712-82D9-3582-5A23-6C077969F582}"/>
                </a:ext>
              </a:extLst>
            </p:cNvPr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7" name="Google Shape;1684;p6">
              <a:extLst>
                <a:ext uri="{FF2B5EF4-FFF2-40B4-BE49-F238E27FC236}">
                  <a16:creationId xmlns:a16="http://schemas.microsoft.com/office/drawing/2014/main" id="{0FCC5EA6-6CEC-509A-F6FD-30363596B246}"/>
                </a:ext>
              </a:extLst>
            </p:cNvPr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8" name="Google Shape;1685;p6">
              <a:extLst>
                <a:ext uri="{FF2B5EF4-FFF2-40B4-BE49-F238E27FC236}">
                  <a16:creationId xmlns:a16="http://schemas.microsoft.com/office/drawing/2014/main" id="{9A1CC429-D667-C33D-1A47-8E1E17592C1A}"/>
                </a:ext>
              </a:extLst>
            </p:cNvPr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9" name="Google Shape;1686;p6">
              <a:extLst>
                <a:ext uri="{FF2B5EF4-FFF2-40B4-BE49-F238E27FC236}">
                  <a16:creationId xmlns:a16="http://schemas.microsoft.com/office/drawing/2014/main" id="{5CF87A6A-C5D1-F3A7-1B01-F1883B32BDCD}"/>
                </a:ext>
              </a:extLst>
            </p:cNvPr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0" name="Google Shape;1687;p6">
              <a:extLst>
                <a:ext uri="{FF2B5EF4-FFF2-40B4-BE49-F238E27FC236}">
                  <a16:creationId xmlns:a16="http://schemas.microsoft.com/office/drawing/2014/main" id="{C1A225A8-0FAC-496E-0F73-8D503E3BF779}"/>
                </a:ext>
              </a:extLst>
            </p:cNvPr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1" name="Google Shape;1688;p6">
              <a:extLst>
                <a:ext uri="{FF2B5EF4-FFF2-40B4-BE49-F238E27FC236}">
                  <a16:creationId xmlns:a16="http://schemas.microsoft.com/office/drawing/2014/main" id="{FD6B22E0-8456-AD03-1EB6-7582F433CDDA}"/>
                </a:ext>
              </a:extLst>
            </p:cNvPr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2" name="Google Shape;1689;p6">
              <a:extLst>
                <a:ext uri="{FF2B5EF4-FFF2-40B4-BE49-F238E27FC236}">
                  <a16:creationId xmlns:a16="http://schemas.microsoft.com/office/drawing/2014/main" id="{555758A5-FE4E-31F5-8FF1-B2B25B65AF4F}"/>
                </a:ext>
              </a:extLst>
            </p:cNvPr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3" name="Google Shape;1690;p6">
              <a:extLst>
                <a:ext uri="{FF2B5EF4-FFF2-40B4-BE49-F238E27FC236}">
                  <a16:creationId xmlns:a16="http://schemas.microsoft.com/office/drawing/2014/main" id="{B94E2A66-7148-B0BA-140D-7A4793B5083F}"/>
                </a:ext>
              </a:extLst>
            </p:cNvPr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4" name="Google Shape;1691;p6">
              <a:extLst>
                <a:ext uri="{FF2B5EF4-FFF2-40B4-BE49-F238E27FC236}">
                  <a16:creationId xmlns:a16="http://schemas.microsoft.com/office/drawing/2014/main" id="{0468A4AF-5FD6-5A7F-D956-C60109E34BD2}"/>
                </a:ext>
              </a:extLst>
            </p:cNvPr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5" name="Google Shape;1692;p6">
              <a:extLst>
                <a:ext uri="{FF2B5EF4-FFF2-40B4-BE49-F238E27FC236}">
                  <a16:creationId xmlns:a16="http://schemas.microsoft.com/office/drawing/2014/main" id="{4AD62ED5-D3EB-4C97-9C96-75BAAE631CE3}"/>
                </a:ext>
              </a:extLst>
            </p:cNvPr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6" name="Google Shape;1693;p6">
              <a:extLst>
                <a:ext uri="{FF2B5EF4-FFF2-40B4-BE49-F238E27FC236}">
                  <a16:creationId xmlns:a16="http://schemas.microsoft.com/office/drawing/2014/main" id="{ABE5B8FB-662D-707A-FF26-4FCE68C4D695}"/>
                </a:ext>
              </a:extLst>
            </p:cNvPr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7" name="Google Shape;1694;p6">
              <a:extLst>
                <a:ext uri="{FF2B5EF4-FFF2-40B4-BE49-F238E27FC236}">
                  <a16:creationId xmlns:a16="http://schemas.microsoft.com/office/drawing/2014/main" id="{0B8C0C82-D088-EDCF-6DCE-7F155B2F43B1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8" name="Google Shape;1695;p6">
              <a:extLst>
                <a:ext uri="{FF2B5EF4-FFF2-40B4-BE49-F238E27FC236}">
                  <a16:creationId xmlns:a16="http://schemas.microsoft.com/office/drawing/2014/main" id="{D5654226-951F-4C05-3378-8D534893E51A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9" name="Google Shape;1696;p6">
              <a:extLst>
                <a:ext uri="{FF2B5EF4-FFF2-40B4-BE49-F238E27FC236}">
                  <a16:creationId xmlns:a16="http://schemas.microsoft.com/office/drawing/2014/main" id="{64B7C9A3-EAE0-CD13-1EB0-AFB9415900EB}"/>
                </a:ext>
              </a:extLst>
            </p:cNvPr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0" name="Google Shape;1697;p6">
              <a:extLst>
                <a:ext uri="{FF2B5EF4-FFF2-40B4-BE49-F238E27FC236}">
                  <a16:creationId xmlns:a16="http://schemas.microsoft.com/office/drawing/2014/main" id="{E1282322-DD12-C426-2A51-D234D23CEFE3}"/>
                </a:ext>
              </a:extLst>
            </p:cNvPr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1" name="Google Shape;1698;p6">
              <a:extLst>
                <a:ext uri="{FF2B5EF4-FFF2-40B4-BE49-F238E27FC236}">
                  <a16:creationId xmlns:a16="http://schemas.microsoft.com/office/drawing/2014/main" id="{41EACB3D-F1E5-192C-C279-4AB263F45CDB}"/>
                </a:ext>
              </a:extLst>
            </p:cNvPr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2" name="Google Shape;1699;p6">
              <a:extLst>
                <a:ext uri="{FF2B5EF4-FFF2-40B4-BE49-F238E27FC236}">
                  <a16:creationId xmlns:a16="http://schemas.microsoft.com/office/drawing/2014/main" id="{67507B2A-C320-7DA9-65A8-E8277E3162D8}"/>
                </a:ext>
              </a:extLst>
            </p:cNvPr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3" name="Google Shape;1700;p6">
              <a:extLst>
                <a:ext uri="{FF2B5EF4-FFF2-40B4-BE49-F238E27FC236}">
                  <a16:creationId xmlns:a16="http://schemas.microsoft.com/office/drawing/2014/main" id="{8DEB310D-47A8-6EBD-563E-79E5A6A2575D}"/>
                </a:ext>
              </a:extLst>
            </p:cNvPr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4" name="Google Shape;1701;p6">
              <a:extLst>
                <a:ext uri="{FF2B5EF4-FFF2-40B4-BE49-F238E27FC236}">
                  <a16:creationId xmlns:a16="http://schemas.microsoft.com/office/drawing/2014/main" id="{718771F0-E976-89BB-D016-A93A8B2670B7}"/>
                </a:ext>
              </a:extLst>
            </p:cNvPr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5" name="Google Shape;1702;p6">
              <a:extLst>
                <a:ext uri="{FF2B5EF4-FFF2-40B4-BE49-F238E27FC236}">
                  <a16:creationId xmlns:a16="http://schemas.microsoft.com/office/drawing/2014/main" id="{4EF30E1B-D705-008F-D492-2E7AE2C44128}"/>
                </a:ext>
              </a:extLst>
            </p:cNvPr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6" name="Google Shape;1703;p6">
              <a:extLst>
                <a:ext uri="{FF2B5EF4-FFF2-40B4-BE49-F238E27FC236}">
                  <a16:creationId xmlns:a16="http://schemas.microsoft.com/office/drawing/2014/main" id="{7ECE1791-6BC0-29A5-728D-9B65C82A1029}"/>
                </a:ext>
              </a:extLst>
            </p:cNvPr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7" name="Google Shape;1704;p6">
              <a:extLst>
                <a:ext uri="{FF2B5EF4-FFF2-40B4-BE49-F238E27FC236}">
                  <a16:creationId xmlns:a16="http://schemas.microsoft.com/office/drawing/2014/main" id="{2A5B35DD-7A89-C34E-6DCC-D186A0F1E878}"/>
                </a:ext>
              </a:extLst>
            </p:cNvPr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8" name="Google Shape;1705;p6">
              <a:extLst>
                <a:ext uri="{FF2B5EF4-FFF2-40B4-BE49-F238E27FC236}">
                  <a16:creationId xmlns:a16="http://schemas.microsoft.com/office/drawing/2014/main" id="{6CF7DA97-B13C-6D1D-2DDB-16160C3707E9}"/>
                </a:ext>
              </a:extLst>
            </p:cNvPr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9" name="Google Shape;1706;p6">
              <a:extLst>
                <a:ext uri="{FF2B5EF4-FFF2-40B4-BE49-F238E27FC236}">
                  <a16:creationId xmlns:a16="http://schemas.microsoft.com/office/drawing/2014/main" id="{4E8ACE3C-33B9-0847-1101-00EC40C59A30}"/>
                </a:ext>
              </a:extLst>
            </p:cNvPr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0" name="Google Shape;1707;p6">
              <a:extLst>
                <a:ext uri="{FF2B5EF4-FFF2-40B4-BE49-F238E27FC236}">
                  <a16:creationId xmlns:a16="http://schemas.microsoft.com/office/drawing/2014/main" id="{AFDCFD58-9E32-2034-194B-5A0CF5566AFC}"/>
                </a:ext>
              </a:extLst>
            </p:cNvPr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1" name="Google Shape;1708;p6">
              <a:extLst>
                <a:ext uri="{FF2B5EF4-FFF2-40B4-BE49-F238E27FC236}">
                  <a16:creationId xmlns:a16="http://schemas.microsoft.com/office/drawing/2014/main" id="{15AA0D3F-919B-9414-4509-0E13DD23D737}"/>
                </a:ext>
              </a:extLst>
            </p:cNvPr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2" name="Google Shape;1709;p6">
              <a:extLst>
                <a:ext uri="{FF2B5EF4-FFF2-40B4-BE49-F238E27FC236}">
                  <a16:creationId xmlns:a16="http://schemas.microsoft.com/office/drawing/2014/main" id="{EE88DF9F-CFED-0E05-B6ED-191D4DC7238A}"/>
                </a:ext>
              </a:extLst>
            </p:cNvPr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3" name="Google Shape;1710;p6">
              <a:extLst>
                <a:ext uri="{FF2B5EF4-FFF2-40B4-BE49-F238E27FC236}">
                  <a16:creationId xmlns:a16="http://schemas.microsoft.com/office/drawing/2014/main" id="{C9D0A869-888F-A047-9261-2C988BB7F459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4" name="Google Shape;1711;p6">
              <a:extLst>
                <a:ext uri="{FF2B5EF4-FFF2-40B4-BE49-F238E27FC236}">
                  <a16:creationId xmlns:a16="http://schemas.microsoft.com/office/drawing/2014/main" id="{9F361A37-8EE9-A1A2-E7C9-4347BFC51B9F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5" name="Google Shape;1712;p6">
              <a:extLst>
                <a:ext uri="{FF2B5EF4-FFF2-40B4-BE49-F238E27FC236}">
                  <a16:creationId xmlns:a16="http://schemas.microsoft.com/office/drawing/2014/main" id="{C23EA0B9-0D58-0171-5340-C5A82B90C31D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6" name="Google Shape;1713;p6">
              <a:extLst>
                <a:ext uri="{FF2B5EF4-FFF2-40B4-BE49-F238E27FC236}">
                  <a16:creationId xmlns:a16="http://schemas.microsoft.com/office/drawing/2014/main" id="{D67FBC06-5136-E1A7-9609-426A7527B7CC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7" name="Google Shape;1714;p6">
              <a:extLst>
                <a:ext uri="{FF2B5EF4-FFF2-40B4-BE49-F238E27FC236}">
                  <a16:creationId xmlns:a16="http://schemas.microsoft.com/office/drawing/2014/main" id="{BE999B18-C6E1-EB79-33CB-6417E4530354}"/>
                </a:ext>
              </a:extLst>
            </p:cNvPr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8" name="Google Shape;1715;p6">
              <a:extLst>
                <a:ext uri="{FF2B5EF4-FFF2-40B4-BE49-F238E27FC236}">
                  <a16:creationId xmlns:a16="http://schemas.microsoft.com/office/drawing/2014/main" id="{552FD41C-3F43-CDBC-11AE-DE3AE42FCDB0}"/>
                </a:ext>
              </a:extLst>
            </p:cNvPr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9" name="Google Shape;1716;p6">
              <a:extLst>
                <a:ext uri="{FF2B5EF4-FFF2-40B4-BE49-F238E27FC236}">
                  <a16:creationId xmlns:a16="http://schemas.microsoft.com/office/drawing/2014/main" id="{884DF1BC-D5B4-0F2D-0119-32AA5BD1DBF7}"/>
                </a:ext>
              </a:extLst>
            </p:cNvPr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0" name="Google Shape;1717;p6">
              <a:extLst>
                <a:ext uri="{FF2B5EF4-FFF2-40B4-BE49-F238E27FC236}">
                  <a16:creationId xmlns:a16="http://schemas.microsoft.com/office/drawing/2014/main" id="{D2C70A8C-4F26-FED0-6D32-C6F75974692B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1" name="Google Shape;1718;p6">
              <a:extLst>
                <a:ext uri="{FF2B5EF4-FFF2-40B4-BE49-F238E27FC236}">
                  <a16:creationId xmlns:a16="http://schemas.microsoft.com/office/drawing/2014/main" id="{B72EDEDB-3636-7191-E646-A610EF2EA77B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2" name="Google Shape;1719;p6">
              <a:extLst>
                <a:ext uri="{FF2B5EF4-FFF2-40B4-BE49-F238E27FC236}">
                  <a16:creationId xmlns:a16="http://schemas.microsoft.com/office/drawing/2014/main" id="{6FCBAD69-1749-7BD4-9129-FC60BC3C6BA5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3" name="Google Shape;1720;p6">
              <a:extLst>
                <a:ext uri="{FF2B5EF4-FFF2-40B4-BE49-F238E27FC236}">
                  <a16:creationId xmlns:a16="http://schemas.microsoft.com/office/drawing/2014/main" id="{258DF5DF-8DA9-E124-6F9A-013FC3411AE5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4" name="Google Shape;1721;p6">
              <a:extLst>
                <a:ext uri="{FF2B5EF4-FFF2-40B4-BE49-F238E27FC236}">
                  <a16:creationId xmlns:a16="http://schemas.microsoft.com/office/drawing/2014/main" id="{6C02B1E5-CA3C-D528-DA82-4EF3041F1E0D}"/>
                </a:ext>
              </a:extLst>
            </p:cNvPr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5" name="Google Shape;1722;p6">
              <a:extLst>
                <a:ext uri="{FF2B5EF4-FFF2-40B4-BE49-F238E27FC236}">
                  <a16:creationId xmlns:a16="http://schemas.microsoft.com/office/drawing/2014/main" id="{C9B67C2A-BF34-C4CE-516A-885305EE7493}"/>
                </a:ext>
              </a:extLst>
            </p:cNvPr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6" name="Google Shape;1723;p6">
              <a:extLst>
                <a:ext uri="{FF2B5EF4-FFF2-40B4-BE49-F238E27FC236}">
                  <a16:creationId xmlns:a16="http://schemas.microsoft.com/office/drawing/2014/main" id="{A907648E-E052-A53F-43AD-DF8D0F49678C}"/>
                </a:ext>
              </a:extLst>
            </p:cNvPr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7" name="Google Shape;1724;p6">
              <a:extLst>
                <a:ext uri="{FF2B5EF4-FFF2-40B4-BE49-F238E27FC236}">
                  <a16:creationId xmlns:a16="http://schemas.microsoft.com/office/drawing/2014/main" id="{49C1C980-2B88-B612-F61B-85D322F6BDFB}"/>
                </a:ext>
              </a:extLst>
            </p:cNvPr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8" name="Google Shape;1725;p6">
              <a:extLst>
                <a:ext uri="{FF2B5EF4-FFF2-40B4-BE49-F238E27FC236}">
                  <a16:creationId xmlns:a16="http://schemas.microsoft.com/office/drawing/2014/main" id="{575C617B-BEA4-860D-BC1D-A9D192501F29}"/>
                </a:ext>
              </a:extLst>
            </p:cNvPr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9" name="Google Shape;1726;p6">
              <a:extLst>
                <a:ext uri="{FF2B5EF4-FFF2-40B4-BE49-F238E27FC236}">
                  <a16:creationId xmlns:a16="http://schemas.microsoft.com/office/drawing/2014/main" id="{D7AA55D1-C3AF-4854-F044-CEEDD696B6C6}"/>
                </a:ext>
              </a:extLst>
            </p:cNvPr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0" name="Google Shape;1727;p6">
              <a:extLst>
                <a:ext uri="{FF2B5EF4-FFF2-40B4-BE49-F238E27FC236}">
                  <a16:creationId xmlns:a16="http://schemas.microsoft.com/office/drawing/2014/main" id="{9D2ED744-B5F1-C244-02DD-C009FFE4E5B0}"/>
                </a:ext>
              </a:extLst>
            </p:cNvPr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1" name="Google Shape;1728;p6">
              <a:extLst>
                <a:ext uri="{FF2B5EF4-FFF2-40B4-BE49-F238E27FC236}">
                  <a16:creationId xmlns:a16="http://schemas.microsoft.com/office/drawing/2014/main" id="{4B00FEBF-5D92-A0B7-EC0A-7D4031990320}"/>
                </a:ext>
              </a:extLst>
            </p:cNvPr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2" name="Google Shape;1729;p6">
              <a:extLst>
                <a:ext uri="{FF2B5EF4-FFF2-40B4-BE49-F238E27FC236}">
                  <a16:creationId xmlns:a16="http://schemas.microsoft.com/office/drawing/2014/main" id="{8AA59292-5ACF-D0E6-DDF8-EC9BA1D1D678}"/>
                </a:ext>
              </a:extLst>
            </p:cNvPr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3" name="Google Shape;1730;p6">
              <a:extLst>
                <a:ext uri="{FF2B5EF4-FFF2-40B4-BE49-F238E27FC236}">
                  <a16:creationId xmlns:a16="http://schemas.microsoft.com/office/drawing/2014/main" id="{5E094E1E-6F8C-817B-E50C-912A2769844D}"/>
                </a:ext>
              </a:extLst>
            </p:cNvPr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4" name="Google Shape;1731;p6">
              <a:extLst>
                <a:ext uri="{FF2B5EF4-FFF2-40B4-BE49-F238E27FC236}">
                  <a16:creationId xmlns:a16="http://schemas.microsoft.com/office/drawing/2014/main" id="{BC3EAE41-4935-E2BF-3257-B045451FCD06}"/>
                </a:ext>
              </a:extLst>
            </p:cNvPr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5" name="Google Shape;1732;p6">
              <a:extLst>
                <a:ext uri="{FF2B5EF4-FFF2-40B4-BE49-F238E27FC236}">
                  <a16:creationId xmlns:a16="http://schemas.microsoft.com/office/drawing/2014/main" id="{43900288-97B6-1DA7-2962-811180ABFE3C}"/>
                </a:ext>
              </a:extLst>
            </p:cNvPr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6" name="Google Shape;1733;p6">
              <a:extLst>
                <a:ext uri="{FF2B5EF4-FFF2-40B4-BE49-F238E27FC236}">
                  <a16:creationId xmlns:a16="http://schemas.microsoft.com/office/drawing/2014/main" id="{1443DE63-AC6F-C060-595C-AA36A26F3FA2}"/>
                </a:ext>
              </a:extLst>
            </p:cNvPr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7" name="Google Shape;1734;p6">
              <a:extLst>
                <a:ext uri="{FF2B5EF4-FFF2-40B4-BE49-F238E27FC236}">
                  <a16:creationId xmlns:a16="http://schemas.microsoft.com/office/drawing/2014/main" id="{3398216F-AA73-3743-B97B-985B780E9FC4}"/>
                </a:ext>
              </a:extLst>
            </p:cNvPr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8" name="Google Shape;1735;p6">
              <a:extLst>
                <a:ext uri="{FF2B5EF4-FFF2-40B4-BE49-F238E27FC236}">
                  <a16:creationId xmlns:a16="http://schemas.microsoft.com/office/drawing/2014/main" id="{3040B333-534A-B781-F77E-0C702466F168}"/>
                </a:ext>
              </a:extLst>
            </p:cNvPr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9" name="Google Shape;1736;p6">
              <a:extLst>
                <a:ext uri="{FF2B5EF4-FFF2-40B4-BE49-F238E27FC236}">
                  <a16:creationId xmlns:a16="http://schemas.microsoft.com/office/drawing/2014/main" id="{B33AF64B-8CC1-2FE4-528F-FC18ADDC6F84}"/>
                </a:ext>
              </a:extLst>
            </p:cNvPr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0" name="Google Shape;1737;p6">
              <a:extLst>
                <a:ext uri="{FF2B5EF4-FFF2-40B4-BE49-F238E27FC236}">
                  <a16:creationId xmlns:a16="http://schemas.microsoft.com/office/drawing/2014/main" id="{886405DC-B412-85D2-FFFD-171521A2BF0A}"/>
                </a:ext>
              </a:extLst>
            </p:cNvPr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1" name="Google Shape;1738;p6">
              <a:extLst>
                <a:ext uri="{FF2B5EF4-FFF2-40B4-BE49-F238E27FC236}">
                  <a16:creationId xmlns:a16="http://schemas.microsoft.com/office/drawing/2014/main" id="{927AC932-68CF-F95B-0D13-27D8A1773844}"/>
                </a:ext>
              </a:extLst>
            </p:cNvPr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2" name="Google Shape;1739;p6">
              <a:extLst>
                <a:ext uri="{FF2B5EF4-FFF2-40B4-BE49-F238E27FC236}">
                  <a16:creationId xmlns:a16="http://schemas.microsoft.com/office/drawing/2014/main" id="{C9C053FF-CED5-98DF-7751-1CCF965669EE}"/>
                </a:ext>
              </a:extLst>
            </p:cNvPr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3" name="Google Shape;1740;p6">
              <a:extLst>
                <a:ext uri="{FF2B5EF4-FFF2-40B4-BE49-F238E27FC236}">
                  <a16:creationId xmlns:a16="http://schemas.microsoft.com/office/drawing/2014/main" id="{EFB450E0-E1EF-7B6D-386B-0188694EFAF3}"/>
                </a:ext>
              </a:extLst>
            </p:cNvPr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4" name="Google Shape;1741;p6">
              <a:extLst>
                <a:ext uri="{FF2B5EF4-FFF2-40B4-BE49-F238E27FC236}">
                  <a16:creationId xmlns:a16="http://schemas.microsoft.com/office/drawing/2014/main" id="{76BC4D60-5515-F096-8010-199708BBA28E}"/>
                </a:ext>
              </a:extLst>
            </p:cNvPr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5" name="Google Shape;1742;p6">
              <a:extLst>
                <a:ext uri="{FF2B5EF4-FFF2-40B4-BE49-F238E27FC236}">
                  <a16:creationId xmlns:a16="http://schemas.microsoft.com/office/drawing/2014/main" id="{DFD27191-7D08-DA57-F07A-C234696EE123}"/>
                </a:ext>
              </a:extLst>
            </p:cNvPr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6" name="Google Shape;1743;p6">
              <a:extLst>
                <a:ext uri="{FF2B5EF4-FFF2-40B4-BE49-F238E27FC236}">
                  <a16:creationId xmlns:a16="http://schemas.microsoft.com/office/drawing/2014/main" id="{9FC78C1C-4F4E-134E-E3DE-1D0F7C31CF1C}"/>
                </a:ext>
              </a:extLst>
            </p:cNvPr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7" name="Google Shape;1744;p6">
              <a:extLst>
                <a:ext uri="{FF2B5EF4-FFF2-40B4-BE49-F238E27FC236}">
                  <a16:creationId xmlns:a16="http://schemas.microsoft.com/office/drawing/2014/main" id="{B8D79A24-9734-7B7B-AD4C-F70C3254A20A}"/>
                </a:ext>
              </a:extLst>
            </p:cNvPr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8" name="Google Shape;1745;p6">
              <a:extLst>
                <a:ext uri="{FF2B5EF4-FFF2-40B4-BE49-F238E27FC236}">
                  <a16:creationId xmlns:a16="http://schemas.microsoft.com/office/drawing/2014/main" id="{64B54632-5740-23C7-78A5-ED29D19115B1}"/>
                </a:ext>
              </a:extLst>
            </p:cNvPr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9" name="Google Shape;1746;p6">
              <a:extLst>
                <a:ext uri="{FF2B5EF4-FFF2-40B4-BE49-F238E27FC236}">
                  <a16:creationId xmlns:a16="http://schemas.microsoft.com/office/drawing/2014/main" id="{17584C96-8B52-59AB-C3C4-7CAFBDB3E4AF}"/>
                </a:ext>
              </a:extLst>
            </p:cNvPr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0" name="Google Shape;1747;p6">
              <a:extLst>
                <a:ext uri="{FF2B5EF4-FFF2-40B4-BE49-F238E27FC236}">
                  <a16:creationId xmlns:a16="http://schemas.microsoft.com/office/drawing/2014/main" id="{079DD9ED-D324-79B9-C438-A5C6A00ACD7B}"/>
                </a:ext>
              </a:extLst>
            </p:cNvPr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1" name="Google Shape;1748;p6">
              <a:extLst>
                <a:ext uri="{FF2B5EF4-FFF2-40B4-BE49-F238E27FC236}">
                  <a16:creationId xmlns:a16="http://schemas.microsoft.com/office/drawing/2014/main" id="{57CFDF78-E3A9-D556-9E26-59CC13ABB3B9}"/>
                </a:ext>
              </a:extLst>
            </p:cNvPr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2" name="Google Shape;1749;p6">
              <a:extLst>
                <a:ext uri="{FF2B5EF4-FFF2-40B4-BE49-F238E27FC236}">
                  <a16:creationId xmlns:a16="http://schemas.microsoft.com/office/drawing/2014/main" id="{7A9ED88A-BE2A-CEA0-B905-3E96FBE0BD1F}"/>
                </a:ext>
              </a:extLst>
            </p:cNvPr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3" name="Google Shape;1750;p6">
              <a:extLst>
                <a:ext uri="{FF2B5EF4-FFF2-40B4-BE49-F238E27FC236}">
                  <a16:creationId xmlns:a16="http://schemas.microsoft.com/office/drawing/2014/main" id="{AA2B2D98-4841-677E-6FD3-53BA1F78161D}"/>
                </a:ext>
              </a:extLst>
            </p:cNvPr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4" name="Google Shape;1751;p6">
              <a:extLst>
                <a:ext uri="{FF2B5EF4-FFF2-40B4-BE49-F238E27FC236}">
                  <a16:creationId xmlns:a16="http://schemas.microsoft.com/office/drawing/2014/main" id="{2D36F444-14B5-2FCE-318B-B45247C652D0}"/>
                </a:ext>
              </a:extLst>
            </p:cNvPr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5" name="Google Shape;1752;p6">
              <a:extLst>
                <a:ext uri="{FF2B5EF4-FFF2-40B4-BE49-F238E27FC236}">
                  <a16:creationId xmlns:a16="http://schemas.microsoft.com/office/drawing/2014/main" id="{571DD308-4305-739B-B18C-F4730A714837}"/>
                </a:ext>
              </a:extLst>
            </p:cNvPr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6" name="Google Shape;1753;p6">
              <a:extLst>
                <a:ext uri="{FF2B5EF4-FFF2-40B4-BE49-F238E27FC236}">
                  <a16:creationId xmlns:a16="http://schemas.microsoft.com/office/drawing/2014/main" id="{A29B2BA9-9CA6-B52F-CAE3-7B9BD6595D27}"/>
                </a:ext>
              </a:extLst>
            </p:cNvPr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7" name="Google Shape;1754;p6">
              <a:extLst>
                <a:ext uri="{FF2B5EF4-FFF2-40B4-BE49-F238E27FC236}">
                  <a16:creationId xmlns:a16="http://schemas.microsoft.com/office/drawing/2014/main" id="{01BBF1E0-933B-8052-0D5A-6BFD9128B6DA}"/>
                </a:ext>
              </a:extLst>
            </p:cNvPr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8" name="Google Shape;1755;p6">
              <a:extLst>
                <a:ext uri="{FF2B5EF4-FFF2-40B4-BE49-F238E27FC236}">
                  <a16:creationId xmlns:a16="http://schemas.microsoft.com/office/drawing/2014/main" id="{62FF1692-0D83-7245-1C63-7CC33F6F5A2F}"/>
                </a:ext>
              </a:extLst>
            </p:cNvPr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9" name="Google Shape;1756;p6">
              <a:extLst>
                <a:ext uri="{FF2B5EF4-FFF2-40B4-BE49-F238E27FC236}">
                  <a16:creationId xmlns:a16="http://schemas.microsoft.com/office/drawing/2014/main" id="{15AA3CF9-544F-FD9C-B1A0-A6B5D9A5B9D9}"/>
                </a:ext>
              </a:extLst>
            </p:cNvPr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0" name="Google Shape;1757;p6">
              <a:extLst>
                <a:ext uri="{FF2B5EF4-FFF2-40B4-BE49-F238E27FC236}">
                  <a16:creationId xmlns:a16="http://schemas.microsoft.com/office/drawing/2014/main" id="{493D85C4-5DC9-EFDF-82E0-CA913D5CBAC9}"/>
                </a:ext>
              </a:extLst>
            </p:cNvPr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1" name="Google Shape;1758;p6">
              <a:extLst>
                <a:ext uri="{FF2B5EF4-FFF2-40B4-BE49-F238E27FC236}">
                  <a16:creationId xmlns:a16="http://schemas.microsoft.com/office/drawing/2014/main" id="{69AD5F26-DA43-36CD-5ADF-1CAAFF0A86B1}"/>
                </a:ext>
              </a:extLst>
            </p:cNvPr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2" name="Google Shape;1759;p6">
              <a:extLst>
                <a:ext uri="{FF2B5EF4-FFF2-40B4-BE49-F238E27FC236}">
                  <a16:creationId xmlns:a16="http://schemas.microsoft.com/office/drawing/2014/main" id="{C6FB492C-301B-1A21-DC17-2828246ABA1E}"/>
                </a:ext>
              </a:extLst>
            </p:cNvPr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3" name="Google Shape;1760;p6">
              <a:extLst>
                <a:ext uri="{FF2B5EF4-FFF2-40B4-BE49-F238E27FC236}">
                  <a16:creationId xmlns:a16="http://schemas.microsoft.com/office/drawing/2014/main" id="{A2DB983A-8EFB-B9F1-5A6B-D76D53BD25AC}"/>
                </a:ext>
              </a:extLst>
            </p:cNvPr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4" name="Google Shape;1761;p6">
              <a:extLst>
                <a:ext uri="{FF2B5EF4-FFF2-40B4-BE49-F238E27FC236}">
                  <a16:creationId xmlns:a16="http://schemas.microsoft.com/office/drawing/2014/main" id="{781032AA-87FF-BA98-41AA-BB01ECA3B23C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5" name="Google Shape;1762;p6">
              <a:extLst>
                <a:ext uri="{FF2B5EF4-FFF2-40B4-BE49-F238E27FC236}">
                  <a16:creationId xmlns:a16="http://schemas.microsoft.com/office/drawing/2014/main" id="{AEF47BAE-60B5-2939-7D06-825778D205A0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6" name="Google Shape;1763;p6">
              <a:extLst>
                <a:ext uri="{FF2B5EF4-FFF2-40B4-BE49-F238E27FC236}">
                  <a16:creationId xmlns:a16="http://schemas.microsoft.com/office/drawing/2014/main" id="{1EE93EF8-A082-A72B-C2DA-19CB96344B9C}"/>
                </a:ext>
              </a:extLst>
            </p:cNvPr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7" name="Google Shape;1764;p6">
              <a:extLst>
                <a:ext uri="{FF2B5EF4-FFF2-40B4-BE49-F238E27FC236}">
                  <a16:creationId xmlns:a16="http://schemas.microsoft.com/office/drawing/2014/main" id="{0962F320-AC92-5973-DB65-9D76FD66198F}"/>
                </a:ext>
              </a:extLst>
            </p:cNvPr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8" name="Google Shape;1765;p6">
              <a:extLst>
                <a:ext uri="{FF2B5EF4-FFF2-40B4-BE49-F238E27FC236}">
                  <a16:creationId xmlns:a16="http://schemas.microsoft.com/office/drawing/2014/main" id="{9B27DA6D-D11A-B871-EFB7-A0CBCD88F63C}"/>
                </a:ext>
              </a:extLst>
            </p:cNvPr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9" name="Google Shape;1766;p6">
              <a:extLst>
                <a:ext uri="{FF2B5EF4-FFF2-40B4-BE49-F238E27FC236}">
                  <a16:creationId xmlns:a16="http://schemas.microsoft.com/office/drawing/2014/main" id="{717A3328-F4A3-08FF-F32C-3FAF67643BAF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0" name="Google Shape;1767;p6">
              <a:extLst>
                <a:ext uri="{FF2B5EF4-FFF2-40B4-BE49-F238E27FC236}">
                  <a16:creationId xmlns:a16="http://schemas.microsoft.com/office/drawing/2014/main" id="{518DB2A7-3358-9182-6ACB-77FF2773983D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1" name="Google Shape;1768;p6">
              <a:extLst>
                <a:ext uri="{FF2B5EF4-FFF2-40B4-BE49-F238E27FC236}">
                  <a16:creationId xmlns:a16="http://schemas.microsoft.com/office/drawing/2014/main" id="{96B331E1-1143-03CE-463F-6FC0ED152F61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2" name="Google Shape;1769;p6">
              <a:extLst>
                <a:ext uri="{FF2B5EF4-FFF2-40B4-BE49-F238E27FC236}">
                  <a16:creationId xmlns:a16="http://schemas.microsoft.com/office/drawing/2014/main" id="{9E399808-F83C-C9E2-340E-2BC3E0487B28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03" name="Google Shape;1770;p6">
            <a:extLst>
              <a:ext uri="{FF2B5EF4-FFF2-40B4-BE49-F238E27FC236}">
                <a16:creationId xmlns:a16="http://schemas.microsoft.com/office/drawing/2014/main" id="{EDD7F069-2944-87AB-715E-5067AAEE0ED8}"/>
              </a:ext>
            </a:extLst>
          </p:cNvPr>
          <p:cNvGrpSpPr/>
          <p:nvPr/>
        </p:nvGrpSpPr>
        <p:grpSpPr>
          <a:xfrm>
            <a:off x="-2573848" y="10230913"/>
            <a:ext cx="12893535" cy="5671526"/>
            <a:chOff x="4251300" y="1141125"/>
            <a:chExt cx="1615975" cy="947750"/>
          </a:xfrm>
        </p:grpSpPr>
        <p:sp>
          <p:nvSpPr>
            <p:cNvPr id="4604" name="Google Shape;1771;p6">
              <a:extLst>
                <a:ext uri="{FF2B5EF4-FFF2-40B4-BE49-F238E27FC236}">
                  <a16:creationId xmlns:a16="http://schemas.microsoft.com/office/drawing/2014/main" id="{45C2EC33-79E7-9505-D996-9A859A935BD1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5" name="Google Shape;1772;p6">
              <a:extLst>
                <a:ext uri="{FF2B5EF4-FFF2-40B4-BE49-F238E27FC236}">
                  <a16:creationId xmlns:a16="http://schemas.microsoft.com/office/drawing/2014/main" id="{93F3D9CD-9148-FF30-DEF3-993995B9CE98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6" name="Google Shape;1773;p6">
              <a:extLst>
                <a:ext uri="{FF2B5EF4-FFF2-40B4-BE49-F238E27FC236}">
                  <a16:creationId xmlns:a16="http://schemas.microsoft.com/office/drawing/2014/main" id="{8CDE82BD-70C8-6F24-6619-5447EF37560F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7" name="Google Shape;1774;p6">
              <a:extLst>
                <a:ext uri="{FF2B5EF4-FFF2-40B4-BE49-F238E27FC236}">
                  <a16:creationId xmlns:a16="http://schemas.microsoft.com/office/drawing/2014/main" id="{13B17C07-892B-CA91-1098-A5B1C8EF93D1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8" name="Google Shape;1775;p6">
              <a:extLst>
                <a:ext uri="{FF2B5EF4-FFF2-40B4-BE49-F238E27FC236}">
                  <a16:creationId xmlns:a16="http://schemas.microsoft.com/office/drawing/2014/main" id="{7277E181-E92A-721F-C5CC-296B591A6B5E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9" name="Google Shape;1776;p6">
              <a:extLst>
                <a:ext uri="{FF2B5EF4-FFF2-40B4-BE49-F238E27FC236}">
                  <a16:creationId xmlns:a16="http://schemas.microsoft.com/office/drawing/2014/main" id="{8ACE0A56-4C02-1DE4-ED53-6E7CD23766CD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0" name="Google Shape;1777;p6">
              <a:extLst>
                <a:ext uri="{FF2B5EF4-FFF2-40B4-BE49-F238E27FC236}">
                  <a16:creationId xmlns:a16="http://schemas.microsoft.com/office/drawing/2014/main" id="{466297E5-EAA9-4759-0683-752EF130CE0E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1" name="Google Shape;1778;p6">
              <a:extLst>
                <a:ext uri="{FF2B5EF4-FFF2-40B4-BE49-F238E27FC236}">
                  <a16:creationId xmlns:a16="http://schemas.microsoft.com/office/drawing/2014/main" id="{29CAF92D-E651-02EE-9ADA-0E466DDFD147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2" name="Google Shape;1779;p6">
              <a:extLst>
                <a:ext uri="{FF2B5EF4-FFF2-40B4-BE49-F238E27FC236}">
                  <a16:creationId xmlns:a16="http://schemas.microsoft.com/office/drawing/2014/main" id="{817E5E57-93C6-5CCA-131E-9D95F6EADDBC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3" name="Google Shape;1780;p6">
              <a:extLst>
                <a:ext uri="{FF2B5EF4-FFF2-40B4-BE49-F238E27FC236}">
                  <a16:creationId xmlns:a16="http://schemas.microsoft.com/office/drawing/2014/main" id="{4BB72B69-C29A-86BF-4F1D-A2AF1B280398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4" name="Google Shape;1781;p6">
              <a:extLst>
                <a:ext uri="{FF2B5EF4-FFF2-40B4-BE49-F238E27FC236}">
                  <a16:creationId xmlns:a16="http://schemas.microsoft.com/office/drawing/2014/main" id="{F19597DE-F5A4-C176-282C-194258B866E9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5" name="Google Shape;1782;p6">
              <a:extLst>
                <a:ext uri="{FF2B5EF4-FFF2-40B4-BE49-F238E27FC236}">
                  <a16:creationId xmlns:a16="http://schemas.microsoft.com/office/drawing/2014/main" id="{D3F0DA35-3190-97A9-FDBD-C4FD6FDD78A5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6" name="Google Shape;1783;p6">
              <a:extLst>
                <a:ext uri="{FF2B5EF4-FFF2-40B4-BE49-F238E27FC236}">
                  <a16:creationId xmlns:a16="http://schemas.microsoft.com/office/drawing/2014/main" id="{81CF4B2F-4634-7659-18E4-0C0583A75688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7" name="Google Shape;1784;p6">
              <a:extLst>
                <a:ext uri="{FF2B5EF4-FFF2-40B4-BE49-F238E27FC236}">
                  <a16:creationId xmlns:a16="http://schemas.microsoft.com/office/drawing/2014/main" id="{FE892346-F073-F5EA-A0F6-833A720339B9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8" name="Google Shape;1785;p6">
              <a:extLst>
                <a:ext uri="{FF2B5EF4-FFF2-40B4-BE49-F238E27FC236}">
                  <a16:creationId xmlns:a16="http://schemas.microsoft.com/office/drawing/2014/main" id="{159DFDC9-7A62-1003-CDF4-6BC800542EB6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9" name="Google Shape;1786;p6">
              <a:extLst>
                <a:ext uri="{FF2B5EF4-FFF2-40B4-BE49-F238E27FC236}">
                  <a16:creationId xmlns:a16="http://schemas.microsoft.com/office/drawing/2014/main" id="{972FA225-FC79-0337-DA3E-5EBDCF9AD87C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0" name="Google Shape;1787;p6">
              <a:extLst>
                <a:ext uri="{FF2B5EF4-FFF2-40B4-BE49-F238E27FC236}">
                  <a16:creationId xmlns:a16="http://schemas.microsoft.com/office/drawing/2014/main" id="{2954D3F4-6A0D-4C9D-2B35-AF6D2F9099F3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1" name="Google Shape;1788;p6">
              <a:extLst>
                <a:ext uri="{FF2B5EF4-FFF2-40B4-BE49-F238E27FC236}">
                  <a16:creationId xmlns:a16="http://schemas.microsoft.com/office/drawing/2014/main" id="{C1DBC44B-B76C-07C8-342D-3CB0EB371C7E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2" name="Google Shape;1789;p6">
              <a:extLst>
                <a:ext uri="{FF2B5EF4-FFF2-40B4-BE49-F238E27FC236}">
                  <a16:creationId xmlns:a16="http://schemas.microsoft.com/office/drawing/2014/main" id="{CD99C37C-9CDB-E82F-2200-919CE6F95333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3" name="Google Shape;1790;p6">
              <a:extLst>
                <a:ext uri="{FF2B5EF4-FFF2-40B4-BE49-F238E27FC236}">
                  <a16:creationId xmlns:a16="http://schemas.microsoft.com/office/drawing/2014/main" id="{DA5B477C-3204-8F59-6CB3-41EF52BFC960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4" name="Google Shape;1791;p6">
              <a:extLst>
                <a:ext uri="{FF2B5EF4-FFF2-40B4-BE49-F238E27FC236}">
                  <a16:creationId xmlns:a16="http://schemas.microsoft.com/office/drawing/2014/main" id="{25E28E8E-BF8B-91A8-3555-D8EF82DBBAAA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5" name="Google Shape;1792;p6">
              <a:extLst>
                <a:ext uri="{FF2B5EF4-FFF2-40B4-BE49-F238E27FC236}">
                  <a16:creationId xmlns:a16="http://schemas.microsoft.com/office/drawing/2014/main" id="{2D63EACF-F564-E2D5-16E6-5C5001883D6E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6" name="Google Shape;1793;p6">
              <a:extLst>
                <a:ext uri="{FF2B5EF4-FFF2-40B4-BE49-F238E27FC236}">
                  <a16:creationId xmlns:a16="http://schemas.microsoft.com/office/drawing/2014/main" id="{658553CA-E9BD-CAA2-8144-EF3A50587E87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7" name="Google Shape;1794;p6">
              <a:extLst>
                <a:ext uri="{FF2B5EF4-FFF2-40B4-BE49-F238E27FC236}">
                  <a16:creationId xmlns:a16="http://schemas.microsoft.com/office/drawing/2014/main" id="{204FC05B-7FC8-0C87-9C06-28ADB7967278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8" name="Google Shape;1795;p6">
              <a:extLst>
                <a:ext uri="{FF2B5EF4-FFF2-40B4-BE49-F238E27FC236}">
                  <a16:creationId xmlns:a16="http://schemas.microsoft.com/office/drawing/2014/main" id="{94D6A204-4053-9F4E-EE38-E605E0F107D7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9" name="Google Shape;1796;p6">
              <a:extLst>
                <a:ext uri="{FF2B5EF4-FFF2-40B4-BE49-F238E27FC236}">
                  <a16:creationId xmlns:a16="http://schemas.microsoft.com/office/drawing/2014/main" id="{1E8A8E5F-5EFA-2D07-FA1B-32351953855F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0" name="Google Shape;1797;p6">
              <a:extLst>
                <a:ext uri="{FF2B5EF4-FFF2-40B4-BE49-F238E27FC236}">
                  <a16:creationId xmlns:a16="http://schemas.microsoft.com/office/drawing/2014/main" id="{0CAF2D20-6A04-45B6-6A46-4AF4A38B9D96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1" name="Google Shape;1798;p6">
              <a:extLst>
                <a:ext uri="{FF2B5EF4-FFF2-40B4-BE49-F238E27FC236}">
                  <a16:creationId xmlns:a16="http://schemas.microsoft.com/office/drawing/2014/main" id="{679E3341-95DB-989F-F745-2471189400DE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2" name="Google Shape;1799;p6">
              <a:extLst>
                <a:ext uri="{FF2B5EF4-FFF2-40B4-BE49-F238E27FC236}">
                  <a16:creationId xmlns:a16="http://schemas.microsoft.com/office/drawing/2014/main" id="{D77AE741-8568-A9C5-AD7C-3843FC76A442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3" name="Google Shape;1800;p6">
              <a:extLst>
                <a:ext uri="{FF2B5EF4-FFF2-40B4-BE49-F238E27FC236}">
                  <a16:creationId xmlns:a16="http://schemas.microsoft.com/office/drawing/2014/main" id="{4EBF3865-087C-7977-888E-182106F254D6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4" name="Google Shape;1801;p6">
              <a:extLst>
                <a:ext uri="{FF2B5EF4-FFF2-40B4-BE49-F238E27FC236}">
                  <a16:creationId xmlns:a16="http://schemas.microsoft.com/office/drawing/2014/main" id="{8A98FA98-5657-6892-AA51-5D7A00021474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5" name="Google Shape;1802;p6">
              <a:extLst>
                <a:ext uri="{FF2B5EF4-FFF2-40B4-BE49-F238E27FC236}">
                  <a16:creationId xmlns:a16="http://schemas.microsoft.com/office/drawing/2014/main" id="{DED686F5-867A-E9C4-F0A4-E8D25372D5D6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6" name="Google Shape;1803;p6">
              <a:extLst>
                <a:ext uri="{FF2B5EF4-FFF2-40B4-BE49-F238E27FC236}">
                  <a16:creationId xmlns:a16="http://schemas.microsoft.com/office/drawing/2014/main" id="{5A3F7725-4DAF-F6CB-C161-824D693C6532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7" name="Google Shape;1804;p6">
              <a:extLst>
                <a:ext uri="{FF2B5EF4-FFF2-40B4-BE49-F238E27FC236}">
                  <a16:creationId xmlns:a16="http://schemas.microsoft.com/office/drawing/2014/main" id="{DC3E922F-6826-4941-1785-30CE2ED42EC7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8" name="Google Shape;1805;p6">
              <a:extLst>
                <a:ext uri="{FF2B5EF4-FFF2-40B4-BE49-F238E27FC236}">
                  <a16:creationId xmlns:a16="http://schemas.microsoft.com/office/drawing/2014/main" id="{1AB1E9A5-7800-4055-7427-7BD9BB1E9E54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9" name="Google Shape;1806;p6">
              <a:extLst>
                <a:ext uri="{FF2B5EF4-FFF2-40B4-BE49-F238E27FC236}">
                  <a16:creationId xmlns:a16="http://schemas.microsoft.com/office/drawing/2014/main" id="{81CE28EC-642F-052A-894A-4F02B5443932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0" name="Google Shape;1807;p6">
              <a:extLst>
                <a:ext uri="{FF2B5EF4-FFF2-40B4-BE49-F238E27FC236}">
                  <a16:creationId xmlns:a16="http://schemas.microsoft.com/office/drawing/2014/main" id="{0B760AF6-41BE-11C7-824F-7D61D62791FF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1" name="Google Shape;1808;p6">
              <a:extLst>
                <a:ext uri="{FF2B5EF4-FFF2-40B4-BE49-F238E27FC236}">
                  <a16:creationId xmlns:a16="http://schemas.microsoft.com/office/drawing/2014/main" id="{22BFC74A-1E88-711E-3C1D-A01A05A82477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2" name="Google Shape;1809;p6">
              <a:extLst>
                <a:ext uri="{FF2B5EF4-FFF2-40B4-BE49-F238E27FC236}">
                  <a16:creationId xmlns:a16="http://schemas.microsoft.com/office/drawing/2014/main" id="{A19BC2EC-36F3-D085-9CCB-DB4F65AC9864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3" name="Google Shape;1810;p6">
              <a:extLst>
                <a:ext uri="{FF2B5EF4-FFF2-40B4-BE49-F238E27FC236}">
                  <a16:creationId xmlns:a16="http://schemas.microsoft.com/office/drawing/2014/main" id="{8B242E8D-EBF4-E262-C72D-D6A0575C4420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4" name="Google Shape;1811;p6">
              <a:extLst>
                <a:ext uri="{FF2B5EF4-FFF2-40B4-BE49-F238E27FC236}">
                  <a16:creationId xmlns:a16="http://schemas.microsoft.com/office/drawing/2014/main" id="{C1A97703-1D78-37E3-0175-70FF58B79832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5" name="Google Shape;1812;p6">
              <a:extLst>
                <a:ext uri="{FF2B5EF4-FFF2-40B4-BE49-F238E27FC236}">
                  <a16:creationId xmlns:a16="http://schemas.microsoft.com/office/drawing/2014/main" id="{CEF6759D-2D26-438C-4227-E78E626A5C27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6" name="Google Shape;1813;p6">
              <a:extLst>
                <a:ext uri="{FF2B5EF4-FFF2-40B4-BE49-F238E27FC236}">
                  <a16:creationId xmlns:a16="http://schemas.microsoft.com/office/drawing/2014/main" id="{65E3273A-FC6A-7A7B-8263-92744934F301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7" name="Google Shape;1814;p6">
              <a:extLst>
                <a:ext uri="{FF2B5EF4-FFF2-40B4-BE49-F238E27FC236}">
                  <a16:creationId xmlns:a16="http://schemas.microsoft.com/office/drawing/2014/main" id="{6543FA19-86E4-A727-167B-7629FDDF3913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8" name="Google Shape;1815;p6">
              <a:extLst>
                <a:ext uri="{FF2B5EF4-FFF2-40B4-BE49-F238E27FC236}">
                  <a16:creationId xmlns:a16="http://schemas.microsoft.com/office/drawing/2014/main" id="{F44742E3-50AC-C4CC-3516-A2AB6FEDA38D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9" name="Google Shape;1816;p6">
              <a:extLst>
                <a:ext uri="{FF2B5EF4-FFF2-40B4-BE49-F238E27FC236}">
                  <a16:creationId xmlns:a16="http://schemas.microsoft.com/office/drawing/2014/main" id="{C88A1254-247B-74F0-15A5-1A59A1ECEB17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0" name="Google Shape;1817;p6">
              <a:extLst>
                <a:ext uri="{FF2B5EF4-FFF2-40B4-BE49-F238E27FC236}">
                  <a16:creationId xmlns:a16="http://schemas.microsoft.com/office/drawing/2014/main" id="{EE24ACC4-786C-C796-706D-7EDBA7BBBDB1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1" name="Google Shape;1818;p6">
              <a:extLst>
                <a:ext uri="{FF2B5EF4-FFF2-40B4-BE49-F238E27FC236}">
                  <a16:creationId xmlns:a16="http://schemas.microsoft.com/office/drawing/2014/main" id="{7C5E38FC-FD85-4A74-2F16-F794E728AD95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2" name="Google Shape;1819;p6">
              <a:extLst>
                <a:ext uri="{FF2B5EF4-FFF2-40B4-BE49-F238E27FC236}">
                  <a16:creationId xmlns:a16="http://schemas.microsoft.com/office/drawing/2014/main" id="{F419E713-9F08-1F3E-02FA-0700E283AA9A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3" name="Google Shape;1820;p6">
              <a:extLst>
                <a:ext uri="{FF2B5EF4-FFF2-40B4-BE49-F238E27FC236}">
                  <a16:creationId xmlns:a16="http://schemas.microsoft.com/office/drawing/2014/main" id="{12EE083D-8FB3-412B-CB74-5385FB80653D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4" name="Google Shape;1821;p6">
              <a:extLst>
                <a:ext uri="{FF2B5EF4-FFF2-40B4-BE49-F238E27FC236}">
                  <a16:creationId xmlns:a16="http://schemas.microsoft.com/office/drawing/2014/main" id="{A0EFD6F9-E86C-D995-B0A4-4655F081E886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5" name="Google Shape;1822;p6">
              <a:extLst>
                <a:ext uri="{FF2B5EF4-FFF2-40B4-BE49-F238E27FC236}">
                  <a16:creationId xmlns:a16="http://schemas.microsoft.com/office/drawing/2014/main" id="{096D7A54-F01F-619A-45F1-7C2E99821A1D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6" name="Google Shape;1823;p6">
              <a:extLst>
                <a:ext uri="{FF2B5EF4-FFF2-40B4-BE49-F238E27FC236}">
                  <a16:creationId xmlns:a16="http://schemas.microsoft.com/office/drawing/2014/main" id="{AC8CE8A7-60AE-39B5-16AF-F7FDE03A9043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7" name="Google Shape;1824;p6">
              <a:extLst>
                <a:ext uri="{FF2B5EF4-FFF2-40B4-BE49-F238E27FC236}">
                  <a16:creationId xmlns:a16="http://schemas.microsoft.com/office/drawing/2014/main" id="{7E4D8466-F179-75CB-BF5C-2BA39563972C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58" name="Google Shape;1825;p6">
            <a:extLst>
              <a:ext uri="{FF2B5EF4-FFF2-40B4-BE49-F238E27FC236}">
                <a16:creationId xmlns:a16="http://schemas.microsoft.com/office/drawing/2014/main" id="{DA25C789-3D46-2045-E7D4-60EE4C219BBD}"/>
              </a:ext>
            </a:extLst>
          </p:cNvPr>
          <p:cNvGrpSpPr/>
          <p:nvPr/>
        </p:nvGrpSpPr>
        <p:grpSpPr>
          <a:xfrm>
            <a:off x="-671533" y="12430754"/>
            <a:ext cx="4125984" cy="3320123"/>
            <a:chOff x="-312109" y="15146878"/>
            <a:chExt cx="3094541" cy="3320123"/>
          </a:xfrm>
        </p:grpSpPr>
        <p:sp>
          <p:nvSpPr>
            <p:cNvPr id="4659" name="Google Shape;1826;p6">
              <a:extLst>
                <a:ext uri="{FF2B5EF4-FFF2-40B4-BE49-F238E27FC236}">
                  <a16:creationId xmlns:a16="http://schemas.microsoft.com/office/drawing/2014/main" id="{5CAC2142-C6C3-DB54-D245-6F013CC527C7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0" name="Google Shape;1827;p6">
              <a:extLst>
                <a:ext uri="{FF2B5EF4-FFF2-40B4-BE49-F238E27FC236}">
                  <a16:creationId xmlns:a16="http://schemas.microsoft.com/office/drawing/2014/main" id="{24A7E40D-C711-F96E-7C00-0CBB0A2974F1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1" name="Google Shape;1828;p6">
              <a:extLst>
                <a:ext uri="{FF2B5EF4-FFF2-40B4-BE49-F238E27FC236}">
                  <a16:creationId xmlns:a16="http://schemas.microsoft.com/office/drawing/2014/main" id="{BA9AD674-A72A-CF3C-0AC7-A26DBF118EC3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2" name="Google Shape;1829;p6">
              <a:extLst>
                <a:ext uri="{FF2B5EF4-FFF2-40B4-BE49-F238E27FC236}">
                  <a16:creationId xmlns:a16="http://schemas.microsoft.com/office/drawing/2014/main" id="{9F2B1CE9-63C3-AC30-45DC-AD7FAA6D812E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3" name="Google Shape;1830;p6">
              <a:extLst>
                <a:ext uri="{FF2B5EF4-FFF2-40B4-BE49-F238E27FC236}">
                  <a16:creationId xmlns:a16="http://schemas.microsoft.com/office/drawing/2014/main" id="{DA846B62-4EB3-C6AC-3331-7494845335AD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4" name="Google Shape;1831;p6">
              <a:extLst>
                <a:ext uri="{FF2B5EF4-FFF2-40B4-BE49-F238E27FC236}">
                  <a16:creationId xmlns:a16="http://schemas.microsoft.com/office/drawing/2014/main" id="{CC96C64E-5281-FCF2-C129-2DDA0ABB554D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5" name="Google Shape;1832;p6">
              <a:extLst>
                <a:ext uri="{FF2B5EF4-FFF2-40B4-BE49-F238E27FC236}">
                  <a16:creationId xmlns:a16="http://schemas.microsoft.com/office/drawing/2014/main" id="{413B9C07-523E-06EE-0EF5-0CA747D4CF8D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6" name="Google Shape;1833;p6">
              <a:extLst>
                <a:ext uri="{FF2B5EF4-FFF2-40B4-BE49-F238E27FC236}">
                  <a16:creationId xmlns:a16="http://schemas.microsoft.com/office/drawing/2014/main" id="{7DC16E87-73CE-119B-2C51-FC71A6ED3BFF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7" name="Google Shape;1834;p6">
              <a:extLst>
                <a:ext uri="{FF2B5EF4-FFF2-40B4-BE49-F238E27FC236}">
                  <a16:creationId xmlns:a16="http://schemas.microsoft.com/office/drawing/2014/main" id="{A695E45E-F3F6-8EF9-FCD8-5F4E097ADC42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8" name="Google Shape;1835;p6">
              <a:extLst>
                <a:ext uri="{FF2B5EF4-FFF2-40B4-BE49-F238E27FC236}">
                  <a16:creationId xmlns:a16="http://schemas.microsoft.com/office/drawing/2014/main" id="{A60A94B8-0A26-CC70-5DC5-0FDC26C63560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9" name="Google Shape;1836;p6">
              <a:extLst>
                <a:ext uri="{FF2B5EF4-FFF2-40B4-BE49-F238E27FC236}">
                  <a16:creationId xmlns:a16="http://schemas.microsoft.com/office/drawing/2014/main" id="{E4B358C7-9EA6-9C39-210E-3C7035B032BB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0" name="Google Shape;1837;p6">
              <a:extLst>
                <a:ext uri="{FF2B5EF4-FFF2-40B4-BE49-F238E27FC236}">
                  <a16:creationId xmlns:a16="http://schemas.microsoft.com/office/drawing/2014/main" id="{5BD97A23-C613-1E7B-A3E6-057E143560A4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1" name="Google Shape;1838;p6">
              <a:extLst>
                <a:ext uri="{FF2B5EF4-FFF2-40B4-BE49-F238E27FC236}">
                  <a16:creationId xmlns:a16="http://schemas.microsoft.com/office/drawing/2014/main" id="{E62A2491-C000-F8AC-8ADF-949B1A0A7CA8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2" name="Google Shape;1839;p6">
              <a:extLst>
                <a:ext uri="{FF2B5EF4-FFF2-40B4-BE49-F238E27FC236}">
                  <a16:creationId xmlns:a16="http://schemas.microsoft.com/office/drawing/2014/main" id="{4184AD90-7837-80C9-19CD-015585C376C5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3" name="Google Shape;1840;p6">
              <a:extLst>
                <a:ext uri="{FF2B5EF4-FFF2-40B4-BE49-F238E27FC236}">
                  <a16:creationId xmlns:a16="http://schemas.microsoft.com/office/drawing/2014/main" id="{580DF7BE-5601-AC93-222A-5B5ADD0BA1AC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4" name="Google Shape;1841;p6">
              <a:extLst>
                <a:ext uri="{FF2B5EF4-FFF2-40B4-BE49-F238E27FC236}">
                  <a16:creationId xmlns:a16="http://schemas.microsoft.com/office/drawing/2014/main" id="{6FCBDBED-92CD-F411-0AE7-603E5210A17E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5" name="Google Shape;1842;p6">
              <a:extLst>
                <a:ext uri="{FF2B5EF4-FFF2-40B4-BE49-F238E27FC236}">
                  <a16:creationId xmlns:a16="http://schemas.microsoft.com/office/drawing/2014/main" id="{D5FEC57A-DDB0-318E-A084-C51DFC523889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6" name="Google Shape;1843;p6">
              <a:extLst>
                <a:ext uri="{FF2B5EF4-FFF2-40B4-BE49-F238E27FC236}">
                  <a16:creationId xmlns:a16="http://schemas.microsoft.com/office/drawing/2014/main" id="{ACEF04C0-5275-5325-3D1C-75F281E876A3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7" name="Google Shape;1844;p6">
              <a:extLst>
                <a:ext uri="{FF2B5EF4-FFF2-40B4-BE49-F238E27FC236}">
                  <a16:creationId xmlns:a16="http://schemas.microsoft.com/office/drawing/2014/main" id="{4BB780D9-B7A4-01B1-8E9E-94814D3F6DA7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8" name="Google Shape;1845;p6">
              <a:extLst>
                <a:ext uri="{FF2B5EF4-FFF2-40B4-BE49-F238E27FC236}">
                  <a16:creationId xmlns:a16="http://schemas.microsoft.com/office/drawing/2014/main" id="{7E02E5FC-073F-5D33-DE35-09CB9CCCE151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9" name="Google Shape;1846;p6">
              <a:extLst>
                <a:ext uri="{FF2B5EF4-FFF2-40B4-BE49-F238E27FC236}">
                  <a16:creationId xmlns:a16="http://schemas.microsoft.com/office/drawing/2014/main" id="{415CFD36-6466-1FC0-1B38-06A1E3603B2E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0" name="Google Shape;1847;p6">
              <a:extLst>
                <a:ext uri="{FF2B5EF4-FFF2-40B4-BE49-F238E27FC236}">
                  <a16:creationId xmlns:a16="http://schemas.microsoft.com/office/drawing/2014/main" id="{93454CC4-6B56-B461-A5DD-CA8B094E11FF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1" name="Google Shape;1848;p6">
              <a:extLst>
                <a:ext uri="{FF2B5EF4-FFF2-40B4-BE49-F238E27FC236}">
                  <a16:creationId xmlns:a16="http://schemas.microsoft.com/office/drawing/2014/main" id="{FBBF4EC7-F22C-59CD-B15B-2FF2AD353871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2" name="Google Shape;1849;p6">
              <a:extLst>
                <a:ext uri="{FF2B5EF4-FFF2-40B4-BE49-F238E27FC236}">
                  <a16:creationId xmlns:a16="http://schemas.microsoft.com/office/drawing/2014/main" id="{EB9CC704-7630-C643-B79D-5042D258840A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3" name="Google Shape;1850;p6">
              <a:extLst>
                <a:ext uri="{FF2B5EF4-FFF2-40B4-BE49-F238E27FC236}">
                  <a16:creationId xmlns:a16="http://schemas.microsoft.com/office/drawing/2014/main" id="{28C94BEE-FF3B-D1A6-5743-6F32251DD3F7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4" name="Google Shape;1851;p6">
              <a:extLst>
                <a:ext uri="{FF2B5EF4-FFF2-40B4-BE49-F238E27FC236}">
                  <a16:creationId xmlns:a16="http://schemas.microsoft.com/office/drawing/2014/main" id="{4741132B-739B-8AEB-5DDE-BB6121E1EF48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5" name="Google Shape;1852;p6">
              <a:extLst>
                <a:ext uri="{FF2B5EF4-FFF2-40B4-BE49-F238E27FC236}">
                  <a16:creationId xmlns:a16="http://schemas.microsoft.com/office/drawing/2014/main" id="{10E4FF8C-BF2D-C526-C8E9-A92E8480FE53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6" name="Google Shape;1853;p6">
              <a:extLst>
                <a:ext uri="{FF2B5EF4-FFF2-40B4-BE49-F238E27FC236}">
                  <a16:creationId xmlns:a16="http://schemas.microsoft.com/office/drawing/2014/main" id="{60F7D482-82FC-24AD-F48A-09EAB21F44B4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7" name="Google Shape;1854;p6">
              <a:extLst>
                <a:ext uri="{FF2B5EF4-FFF2-40B4-BE49-F238E27FC236}">
                  <a16:creationId xmlns:a16="http://schemas.microsoft.com/office/drawing/2014/main" id="{4AB460BC-E6A6-DEA4-D986-83447EA61F27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8" name="Google Shape;1855;p6">
              <a:extLst>
                <a:ext uri="{FF2B5EF4-FFF2-40B4-BE49-F238E27FC236}">
                  <a16:creationId xmlns:a16="http://schemas.microsoft.com/office/drawing/2014/main" id="{8F4E55A4-8A08-CBBC-6E3A-E133E10B2356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9" name="Google Shape;1856;p6">
              <a:extLst>
                <a:ext uri="{FF2B5EF4-FFF2-40B4-BE49-F238E27FC236}">
                  <a16:creationId xmlns:a16="http://schemas.microsoft.com/office/drawing/2014/main" id="{F29F4F98-FAB9-7D3C-AB65-B0A925084285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0" name="Google Shape;1857;p6">
              <a:extLst>
                <a:ext uri="{FF2B5EF4-FFF2-40B4-BE49-F238E27FC236}">
                  <a16:creationId xmlns:a16="http://schemas.microsoft.com/office/drawing/2014/main" id="{D5614CB9-7AFA-7C1B-963C-F85EB18D5A7F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1" name="Google Shape;1858;p6">
              <a:extLst>
                <a:ext uri="{FF2B5EF4-FFF2-40B4-BE49-F238E27FC236}">
                  <a16:creationId xmlns:a16="http://schemas.microsoft.com/office/drawing/2014/main" id="{AA750CD4-6B49-C22F-7990-3E65D926F676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2" name="Google Shape;1859;p6">
              <a:extLst>
                <a:ext uri="{FF2B5EF4-FFF2-40B4-BE49-F238E27FC236}">
                  <a16:creationId xmlns:a16="http://schemas.microsoft.com/office/drawing/2014/main" id="{E71F284F-7FDE-3527-6843-18496384063D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3" name="Google Shape;1860;p6">
              <a:extLst>
                <a:ext uri="{FF2B5EF4-FFF2-40B4-BE49-F238E27FC236}">
                  <a16:creationId xmlns:a16="http://schemas.microsoft.com/office/drawing/2014/main" id="{A83DDCD6-946D-F1C0-5F74-DC17051F7613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4" name="Google Shape;1861;p6">
              <a:extLst>
                <a:ext uri="{FF2B5EF4-FFF2-40B4-BE49-F238E27FC236}">
                  <a16:creationId xmlns:a16="http://schemas.microsoft.com/office/drawing/2014/main" id="{238F3FEB-D61A-ECE9-BBA3-02CB5C5D07BE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5" name="Google Shape;1862;p6">
              <a:extLst>
                <a:ext uri="{FF2B5EF4-FFF2-40B4-BE49-F238E27FC236}">
                  <a16:creationId xmlns:a16="http://schemas.microsoft.com/office/drawing/2014/main" id="{6039FBE2-5ABF-9676-1DA8-572418FDA1A4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6" name="Google Shape;1863;p6">
              <a:extLst>
                <a:ext uri="{FF2B5EF4-FFF2-40B4-BE49-F238E27FC236}">
                  <a16:creationId xmlns:a16="http://schemas.microsoft.com/office/drawing/2014/main" id="{E7364571-248B-C152-8D48-D2DEADD6635F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7" name="Google Shape;1864;p6">
              <a:extLst>
                <a:ext uri="{FF2B5EF4-FFF2-40B4-BE49-F238E27FC236}">
                  <a16:creationId xmlns:a16="http://schemas.microsoft.com/office/drawing/2014/main" id="{DC2ADD74-169F-2ED6-0A6B-1F8D7D99CD52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8" name="Google Shape;1865;p6">
              <a:extLst>
                <a:ext uri="{FF2B5EF4-FFF2-40B4-BE49-F238E27FC236}">
                  <a16:creationId xmlns:a16="http://schemas.microsoft.com/office/drawing/2014/main" id="{BE27D2A9-54D8-FC71-0CD6-ABEF0FD29FFC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9" name="Google Shape;1866;p6">
              <a:extLst>
                <a:ext uri="{FF2B5EF4-FFF2-40B4-BE49-F238E27FC236}">
                  <a16:creationId xmlns:a16="http://schemas.microsoft.com/office/drawing/2014/main" id="{7B51B4AB-FCF3-BC96-092B-A2BA17598710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0" name="Google Shape;1867;p6">
              <a:extLst>
                <a:ext uri="{FF2B5EF4-FFF2-40B4-BE49-F238E27FC236}">
                  <a16:creationId xmlns:a16="http://schemas.microsoft.com/office/drawing/2014/main" id="{CEEE7CB5-A577-169C-61C9-A4A4262B6210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1" name="Google Shape;1868;p6">
              <a:extLst>
                <a:ext uri="{FF2B5EF4-FFF2-40B4-BE49-F238E27FC236}">
                  <a16:creationId xmlns:a16="http://schemas.microsoft.com/office/drawing/2014/main" id="{F8D6EC8C-91A4-3174-7F0F-AD02BDE29FF7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2" name="Google Shape;1869;p6">
              <a:extLst>
                <a:ext uri="{FF2B5EF4-FFF2-40B4-BE49-F238E27FC236}">
                  <a16:creationId xmlns:a16="http://schemas.microsoft.com/office/drawing/2014/main" id="{166C118F-3318-4446-55AE-980D885706C3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3" name="Google Shape;1870;p6">
              <a:extLst>
                <a:ext uri="{FF2B5EF4-FFF2-40B4-BE49-F238E27FC236}">
                  <a16:creationId xmlns:a16="http://schemas.microsoft.com/office/drawing/2014/main" id="{9CDDC22C-9CB8-9E6D-3515-C41F5A397351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4" name="Google Shape;1871;p6">
              <a:extLst>
                <a:ext uri="{FF2B5EF4-FFF2-40B4-BE49-F238E27FC236}">
                  <a16:creationId xmlns:a16="http://schemas.microsoft.com/office/drawing/2014/main" id="{501301F3-2A0A-8441-E2F3-0DADCF85CE85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5" name="Google Shape;1872;p6">
              <a:extLst>
                <a:ext uri="{FF2B5EF4-FFF2-40B4-BE49-F238E27FC236}">
                  <a16:creationId xmlns:a16="http://schemas.microsoft.com/office/drawing/2014/main" id="{A7D717B3-4041-6F27-8D80-24C15DCDF3E5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6" name="Google Shape;1873;p6">
              <a:extLst>
                <a:ext uri="{FF2B5EF4-FFF2-40B4-BE49-F238E27FC236}">
                  <a16:creationId xmlns:a16="http://schemas.microsoft.com/office/drawing/2014/main" id="{24591403-D42C-D48B-18F1-15A33C5C558B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7" name="Google Shape;1874;p6">
              <a:extLst>
                <a:ext uri="{FF2B5EF4-FFF2-40B4-BE49-F238E27FC236}">
                  <a16:creationId xmlns:a16="http://schemas.microsoft.com/office/drawing/2014/main" id="{2F5FA227-57F3-B78F-3115-55D4865399E5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8" name="Google Shape;1875;p6">
              <a:extLst>
                <a:ext uri="{FF2B5EF4-FFF2-40B4-BE49-F238E27FC236}">
                  <a16:creationId xmlns:a16="http://schemas.microsoft.com/office/drawing/2014/main" id="{BBEAD998-A4C4-5F28-3D12-8CC7BB2339CE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9" name="Google Shape;1876;p6">
              <a:extLst>
                <a:ext uri="{FF2B5EF4-FFF2-40B4-BE49-F238E27FC236}">
                  <a16:creationId xmlns:a16="http://schemas.microsoft.com/office/drawing/2014/main" id="{3D8CB2A3-3471-FBC7-AA96-033B887E3218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0" name="Google Shape;1877;p6">
              <a:extLst>
                <a:ext uri="{FF2B5EF4-FFF2-40B4-BE49-F238E27FC236}">
                  <a16:creationId xmlns:a16="http://schemas.microsoft.com/office/drawing/2014/main" id="{1000BBF3-D874-CD13-1D52-0388153F9ADB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1" name="Google Shape;1878;p6">
              <a:extLst>
                <a:ext uri="{FF2B5EF4-FFF2-40B4-BE49-F238E27FC236}">
                  <a16:creationId xmlns:a16="http://schemas.microsoft.com/office/drawing/2014/main" id="{56656419-50FD-4423-8BFE-CEF644225AD4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2" name="Google Shape;1879;p6">
              <a:extLst>
                <a:ext uri="{FF2B5EF4-FFF2-40B4-BE49-F238E27FC236}">
                  <a16:creationId xmlns:a16="http://schemas.microsoft.com/office/drawing/2014/main" id="{875DA6BB-1524-0E1F-7496-E4B349455D85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3" name="Google Shape;1880;p6">
              <a:extLst>
                <a:ext uri="{FF2B5EF4-FFF2-40B4-BE49-F238E27FC236}">
                  <a16:creationId xmlns:a16="http://schemas.microsoft.com/office/drawing/2014/main" id="{AF115D35-46E8-1A88-D3D7-85CAF444F0AE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4" name="Google Shape;1881;p6">
              <a:extLst>
                <a:ext uri="{FF2B5EF4-FFF2-40B4-BE49-F238E27FC236}">
                  <a16:creationId xmlns:a16="http://schemas.microsoft.com/office/drawing/2014/main" id="{4E617543-D8D1-646B-E3CB-B8A517CDD990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5" name="Google Shape;1882;p6">
              <a:extLst>
                <a:ext uri="{FF2B5EF4-FFF2-40B4-BE49-F238E27FC236}">
                  <a16:creationId xmlns:a16="http://schemas.microsoft.com/office/drawing/2014/main" id="{BDAFFC3D-BACC-324D-9AA1-B2329A6484C3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6" name="Google Shape;1883;p6">
              <a:extLst>
                <a:ext uri="{FF2B5EF4-FFF2-40B4-BE49-F238E27FC236}">
                  <a16:creationId xmlns:a16="http://schemas.microsoft.com/office/drawing/2014/main" id="{341A6615-1249-EF48-9DB5-DDEDEC7C533E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7" name="Google Shape;1884;p6">
              <a:extLst>
                <a:ext uri="{FF2B5EF4-FFF2-40B4-BE49-F238E27FC236}">
                  <a16:creationId xmlns:a16="http://schemas.microsoft.com/office/drawing/2014/main" id="{507D600C-FD2B-BBBF-0DB7-32EF5E81426D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8" name="Google Shape;1885;p6">
              <a:extLst>
                <a:ext uri="{FF2B5EF4-FFF2-40B4-BE49-F238E27FC236}">
                  <a16:creationId xmlns:a16="http://schemas.microsoft.com/office/drawing/2014/main" id="{30F6CA52-8C75-924F-D71F-BA255DB18698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9" name="Google Shape;1886;p6">
              <a:extLst>
                <a:ext uri="{FF2B5EF4-FFF2-40B4-BE49-F238E27FC236}">
                  <a16:creationId xmlns:a16="http://schemas.microsoft.com/office/drawing/2014/main" id="{988FA71D-65B3-0622-BFE0-E7CEEBE0815A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0" name="Google Shape;1887;p6">
              <a:extLst>
                <a:ext uri="{FF2B5EF4-FFF2-40B4-BE49-F238E27FC236}">
                  <a16:creationId xmlns:a16="http://schemas.microsoft.com/office/drawing/2014/main" id="{C14F6997-9852-56B4-A4C6-C9CE2FED0730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1" name="Google Shape;1888;p6">
              <a:extLst>
                <a:ext uri="{FF2B5EF4-FFF2-40B4-BE49-F238E27FC236}">
                  <a16:creationId xmlns:a16="http://schemas.microsoft.com/office/drawing/2014/main" id="{02CBC6A0-C982-46F4-6762-C5A96A37430F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2" name="Google Shape;1889;p6">
              <a:extLst>
                <a:ext uri="{FF2B5EF4-FFF2-40B4-BE49-F238E27FC236}">
                  <a16:creationId xmlns:a16="http://schemas.microsoft.com/office/drawing/2014/main" id="{DCFD22DB-7790-19EB-834A-90F6F3DA37AC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3" name="Google Shape;1890;p6">
              <a:extLst>
                <a:ext uri="{FF2B5EF4-FFF2-40B4-BE49-F238E27FC236}">
                  <a16:creationId xmlns:a16="http://schemas.microsoft.com/office/drawing/2014/main" id="{02D97DCD-85F4-1178-6F5A-74E8741AAEB4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4" name="Google Shape;1891;p6">
              <a:extLst>
                <a:ext uri="{FF2B5EF4-FFF2-40B4-BE49-F238E27FC236}">
                  <a16:creationId xmlns:a16="http://schemas.microsoft.com/office/drawing/2014/main" id="{840E736C-6B13-6350-6E5A-EA2A4E3867A8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5" name="Google Shape;1892;p6">
              <a:extLst>
                <a:ext uri="{FF2B5EF4-FFF2-40B4-BE49-F238E27FC236}">
                  <a16:creationId xmlns:a16="http://schemas.microsoft.com/office/drawing/2014/main" id="{C73551F2-C7DD-6567-6222-D28AD1F51350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6" name="Google Shape;1893;p6">
              <a:extLst>
                <a:ext uri="{FF2B5EF4-FFF2-40B4-BE49-F238E27FC236}">
                  <a16:creationId xmlns:a16="http://schemas.microsoft.com/office/drawing/2014/main" id="{8C40A79E-D7A0-88C6-3654-3E015C788B21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7" name="Google Shape;1894;p6">
              <a:extLst>
                <a:ext uri="{FF2B5EF4-FFF2-40B4-BE49-F238E27FC236}">
                  <a16:creationId xmlns:a16="http://schemas.microsoft.com/office/drawing/2014/main" id="{B81092AF-CB4B-349C-EA0D-E6DE08864003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8" name="Google Shape;1895;p6">
              <a:extLst>
                <a:ext uri="{FF2B5EF4-FFF2-40B4-BE49-F238E27FC236}">
                  <a16:creationId xmlns:a16="http://schemas.microsoft.com/office/drawing/2014/main" id="{69E13D3D-A84D-48D2-3805-5F79CD84E628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9" name="Google Shape;1896;p6">
              <a:extLst>
                <a:ext uri="{FF2B5EF4-FFF2-40B4-BE49-F238E27FC236}">
                  <a16:creationId xmlns:a16="http://schemas.microsoft.com/office/drawing/2014/main" id="{A861FE9E-F569-8E9F-0B74-C1E4646F5D96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0" name="Google Shape;1897;p6">
              <a:extLst>
                <a:ext uri="{FF2B5EF4-FFF2-40B4-BE49-F238E27FC236}">
                  <a16:creationId xmlns:a16="http://schemas.microsoft.com/office/drawing/2014/main" id="{6184F9ED-03A2-BC7C-E5D0-BDF0C03B872E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1" name="Google Shape;1898;p6">
              <a:extLst>
                <a:ext uri="{FF2B5EF4-FFF2-40B4-BE49-F238E27FC236}">
                  <a16:creationId xmlns:a16="http://schemas.microsoft.com/office/drawing/2014/main" id="{98202796-AC39-D68E-30C8-125DC210740D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2" name="Google Shape;1899;p6">
              <a:extLst>
                <a:ext uri="{FF2B5EF4-FFF2-40B4-BE49-F238E27FC236}">
                  <a16:creationId xmlns:a16="http://schemas.microsoft.com/office/drawing/2014/main" id="{F9F4AE41-FD14-395E-EA42-8B065A1B7193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3" name="Google Shape;1900;p6">
              <a:extLst>
                <a:ext uri="{FF2B5EF4-FFF2-40B4-BE49-F238E27FC236}">
                  <a16:creationId xmlns:a16="http://schemas.microsoft.com/office/drawing/2014/main" id="{AA62639D-7962-A852-514A-588C0BCE9DC1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4" name="Google Shape;1901;p6">
              <a:extLst>
                <a:ext uri="{FF2B5EF4-FFF2-40B4-BE49-F238E27FC236}">
                  <a16:creationId xmlns:a16="http://schemas.microsoft.com/office/drawing/2014/main" id="{D6B3B152-BFA9-E763-019D-7329DC34FC6F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5" name="Google Shape;1902;p6">
              <a:extLst>
                <a:ext uri="{FF2B5EF4-FFF2-40B4-BE49-F238E27FC236}">
                  <a16:creationId xmlns:a16="http://schemas.microsoft.com/office/drawing/2014/main" id="{6A372EA8-E81D-0A7F-B75E-F0A4AC78076A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6" name="Google Shape;1903;p6">
              <a:extLst>
                <a:ext uri="{FF2B5EF4-FFF2-40B4-BE49-F238E27FC236}">
                  <a16:creationId xmlns:a16="http://schemas.microsoft.com/office/drawing/2014/main" id="{21C04717-B445-5937-8FD0-9145B271FEA4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7" name="Google Shape;1904;p6">
              <a:extLst>
                <a:ext uri="{FF2B5EF4-FFF2-40B4-BE49-F238E27FC236}">
                  <a16:creationId xmlns:a16="http://schemas.microsoft.com/office/drawing/2014/main" id="{9278A253-72F9-45A3-7861-B5296E23A0E3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8" name="Google Shape;1905;p6">
              <a:extLst>
                <a:ext uri="{FF2B5EF4-FFF2-40B4-BE49-F238E27FC236}">
                  <a16:creationId xmlns:a16="http://schemas.microsoft.com/office/drawing/2014/main" id="{2A80D826-3B55-10A8-71A4-149A101438BB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9" name="Google Shape;1906;p6">
              <a:extLst>
                <a:ext uri="{FF2B5EF4-FFF2-40B4-BE49-F238E27FC236}">
                  <a16:creationId xmlns:a16="http://schemas.microsoft.com/office/drawing/2014/main" id="{78118735-BF33-60CB-AAF9-4FC453215F9C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22" name="Google Shape;1989;p6">
            <a:extLst>
              <a:ext uri="{FF2B5EF4-FFF2-40B4-BE49-F238E27FC236}">
                <a16:creationId xmlns:a16="http://schemas.microsoft.com/office/drawing/2014/main" id="{B5C728CE-5E5C-CB33-B5B5-867199501396}"/>
              </a:ext>
            </a:extLst>
          </p:cNvPr>
          <p:cNvGrpSpPr/>
          <p:nvPr/>
        </p:nvGrpSpPr>
        <p:grpSpPr>
          <a:xfrm>
            <a:off x="3238733" y="14259054"/>
            <a:ext cx="4125984" cy="3320123"/>
            <a:chOff x="-312109" y="15146878"/>
            <a:chExt cx="3094541" cy="3320123"/>
          </a:xfrm>
        </p:grpSpPr>
        <p:sp>
          <p:nvSpPr>
            <p:cNvPr id="4823" name="Google Shape;1990;p6">
              <a:extLst>
                <a:ext uri="{FF2B5EF4-FFF2-40B4-BE49-F238E27FC236}">
                  <a16:creationId xmlns:a16="http://schemas.microsoft.com/office/drawing/2014/main" id="{27077E5B-C6A7-5C91-EE11-4563C2BF21F2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4" name="Google Shape;1991;p6">
              <a:extLst>
                <a:ext uri="{FF2B5EF4-FFF2-40B4-BE49-F238E27FC236}">
                  <a16:creationId xmlns:a16="http://schemas.microsoft.com/office/drawing/2014/main" id="{78AC82D9-112F-0B9D-AC07-92EB63A23594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5" name="Google Shape;1992;p6">
              <a:extLst>
                <a:ext uri="{FF2B5EF4-FFF2-40B4-BE49-F238E27FC236}">
                  <a16:creationId xmlns:a16="http://schemas.microsoft.com/office/drawing/2014/main" id="{C17F109B-F56A-2BD5-9310-AA2087DF2BE0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6" name="Google Shape;1993;p6">
              <a:extLst>
                <a:ext uri="{FF2B5EF4-FFF2-40B4-BE49-F238E27FC236}">
                  <a16:creationId xmlns:a16="http://schemas.microsoft.com/office/drawing/2014/main" id="{694C8440-F38D-CA11-DF92-82F4BFB05090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7" name="Google Shape;1994;p6">
              <a:extLst>
                <a:ext uri="{FF2B5EF4-FFF2-40B4-BE49-F238E27FC236}">
                  <a16:creationId xmlns:a16="http://schemas.microsoft.com/office/drawing/2014/main" id="{EBBC6B6E-6881-8161-81EF-461854DD6516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8" name="Google Shape;1995;p6">
              <a:extLst>
                <a:ext uri="{FF2B5EF4-FFF2-40B4-BE49-F238E27FC236}">
                  <a16:creationId xmlns:a16="http://schemas.microsoft.com/office/drawing/2014/main" id="{A0C3015A-ED6B-8684-7CCB-AA4CFBC13C81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9" name="Google Shape;1996;p6">
              <a:extLst>
                <a:ext uri="{FF2B5EF4-FFF2-40B4-BE49-F238E27FC236}">
                  <a16:creationId xmlns:a16="http://schemas.microsoft.com/office/drawing/2014/main" id="{062CC894-1E28-3438-E35D-55E192461BB4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0" name="Google Shape;1997;p6">
              <a:extLst>
                <a:ext uri="{FF2B5EF4-FFF2-40B4-BE49-F238E27FC236}">
                  <a16:creationId xmlns:a16="http://schemas.microsoft.com/office/drawing/2014/main" id="{37468EB1-C07C-96E4-B6CB-A3850A14824C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1" name="Google Shape;1998;p6">
              <a:extLst>
                <a:ext uri="{FF2B5EF4-FFF2-40B4-BE49-F238E27FC236}">
                  <a16:creationId xmlns:a16="http://schemas.microsoft.com/office/drawing/2014/main" id="{7A1998EB-6538-A676-F12B-B8656C9E46C4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2" name="Google Shape;1999;p6">
              <a:extLst>
                <a:ext uri="{FF2B5EF4-FFF2-40B4-BE49-F238E27FC236}">
                  <a16:creationId xmlns:a16="http://schemas.microsoft.com/office/drawing/2014/main" id="{9E0CC459-8885-B2FC-AD90-B7F8FD48DEDD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3" name="Google Shape;2000;p6">
              <a:extLst>
                <a:ext uri="{FF2B5EF4-FFF2-40B4-BE49-F238E27FC236}">
                  <a16:creationId xmlns:a16="http://schemas.microsoft.com/office/drawing/2014/main" id="{57B4E76D-9C79-5A13-0150-AAE4CC210257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4" name="Google Shape;2001;p6">
              <a:extLst>
                <a:ext uri="{FF2B5EF4-FFF2-40B4-BE49-F238E27FC236}">
                  <a16:creationId xmlns:a16="http://schemas.microsoft.com/office/drawing/2014/main" id="{515C6F61-462F-FCF3-D7CA-15A81DF64821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5" name="Google Shape;2002;p6">
              <a:extLst>
                <a:ext uri="{FF2B5EF4-FFF2-40B4-BE49-F238E27FC236}">
                  <a16:creationId xmlns:a16="http://schemas.microsoft.com/office/drawing/2014/main" id="{C2BD32E5-E1E0-C7B2-76D2-0B2A82C047F3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6" name="Google Shape;2003;p6">
              <a:extLst>
                <a:ext uri="{FF2B5EF4-FFF2-40B4-BE49-F238E27FC236}">
                  <a16:creationId xmlns:a16="http://schemas.microsoft.com/office/drawing/2014/main" id="{A4684B0B-EDC2-63A0-5142-7CA1689675C0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7" name="Google Shape;2004;p6">
              <a:extLst>
                <a:ext uri="{FF2B5EF4-FFF2-40B4-BE49-F238E27FC236}">
                  <a16:creationId xmlns:a16="http://schemas.microsoft.com/office/drawing/2014/main" id="{3C73A90E-FC2F-205E-671C-D7F15C77347D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8" name="Google Shape;2005;p6">
              <a:extLst>
                <a:ext uri="{FF2B5EF4-FFF2-40B4-BE49-F238E27FC236}">
                  <a16:creationId xmlns:a16="http://schemas.microsoft.com/office/drawing/2014/main" id="{5B2C3056-C500-82BF-7F94-F87C133E93E0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9" name="Google Shape;2006;p6">
              <a:extLst>
                <a:ext uri="{FF2B5EF4-FFF2-40B4-BE49-F238E27FC236}">
                  <a16:creationId xmlns:a16="http://schemas.microsoft.com/office/drawing/2014/main" id="{C3614561-C48C-21A8-5D6A-0FA46D717509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0" name="Google Shape;2007;p6">
              <a:extLst>
                <a:ext uri="{FF2B5EF4-FFF2-40B4-BE49-F238E27FC236}">
                  <a16:creationId xmlns:a16="http://schemas.microsoft.com/office/drawing/2014/main" id="{1386A78B-7A7D-C030-2E87-AB0F43C1D15A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1" name="Google Shape;2008;p6">
              <a:extLst>
                <a:ext uri="{FF2B5EF4-FFF2-40B4-BE49-F238E27FC236}">
                  <a16:creationId xmlns:a16="http://schemas.microsoft.com/office/drawing/2014/main" id="{A5AB89FF-9D45-5F85-9904-FD917BFBD8EE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2" name="Google Shape;2009;p6">
              <a:extLst>
                <a:ext uri="{FF2B5EF4-FFF2-40B4-BE49-F238E27FC236}">
                  <a16:creationId xmlns:a16="http://schemas.microsoft.com/office/drawing/2014/main" id="{F1ED6341-542B-F489-1B72-936AF8653CDD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3" name="Google Shape;2010;p6">
              <a:extLst>
                <a:ext uri="{FF2B5EF4-FFF2-40B4-BE49-F238E27FC236}">
                  <a16:creationId xmlns:a16="http://schemas.microsoft.com/office/drawing/2014/main" id="{6D83A987-798C-8CB3-16C3-61C3CC251EE5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4" name="Google Shape;2011;p6">
              <a:extLst>
                <a:ext uri="{FF2B5EF4-FFF2-40B4-BE49-F238E27FC236}">
                  <a16:creationId xmlns:a16="http://schemas.microsoft.com/office/drawing/2014/main" id="{FD32717B-5F01-2F5B-6AC2-1AE36272F61B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5" name="Google Shape;2012;p6">
              <a:extLst>
                <a:ext uri="{FF2B5EF4-FFF2-40B4-BE49-F238E27FC236}">
                  <a16:creationId xmlns:a16="http://schemas.microsoft.com/office/drawing/2014/main" id="{F3737856-CC26-2A9D-3DE8-AF64CAF8B3E1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6" name="Google Shape;2013;p6">
              <a:extLst>
                <a:ext uri="{FF2B5EF4-FFF2-40B4-BE49-F238E27FC236}">
                  <a16:creationId xmlns:a16="http://schemas.microsoft.com/office/drawing/2014/main" id="{450393FF-CC88-5C7B-28CE-D60B1AED6878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7" name="Google Shape;2014;p6">
              <a:extLst>
                <a:ext uri="{FF2B5EF4-FFF2-40B4-BE49-F238E27FC236}">
                  <a16:creationId xmlns:a16="http://schemas.microsoft.com/office/drawing/2014/main" id="{DA1F25C9-E3B2-B575-06D1-50B888F2246A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8" name="Google Shape;2015;p6">
              <a:extLst>
                <a:ext uri="{FF2B5EF4-FFF2-40B4-BE49-F238E27FC236}">
                  <a16:creationId xmlns:a16="http://schemas.microsoft.com/office/drawing/2014/main" id="{96C40060-6832-F3BC-405F-BF6E3CED0C59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9" name="Google Shape;2016;p6">
              <a:extLst>
                <a:ext uri="{FF2B5EF4-FFF2-40B4-BE49-F238E27FC236}">
                  <a16:creationId xmlns:a16="http://schemas.microsoft.com/office/drawing/2014/main" id="{0A6B5A56-934F-1462-F279-123D88601C24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0" name="Google Shape;2017;p6">
              <a:extLst>
                <a:ext uri="{FF2B5EF4-FFF2-40B4-BE49-F238E27FC236}">
                  <a16:creationId xmlns:a16="http://schemas.microsoft.com/office/drawing/2014/main" id="{F33AF760-6929-AF6D-EBF4-2ACB41364976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1" name="Google Shape;2018;p6">
              <a:extLst>
                <a:ext uri="{FF2B5EF4-FFF2-40B4-BE49-F238E27FC236}">
                  <a16:creationId xmlns:a16="http://schemas.microsoft.com/office/drawing/2014/main" id="{0F90D6B5-EE57-88B9-7E07-0997A0007470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2" name="Google Shape;2019;p6">
              <a:extLst>
                <a:ext uri="{FF2B5EF4-FFF2-40B4-BE49-F238E27FC236}">
                  <a16:creationId xmlns:a16="http://schemas.microsoft.com/office/drawing/2014/main" id="{A05B371E-BD71-3D33-7829-F0390D39F6A3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3" name="Google Shape;2020;p6">
              <a:extLst>
                <a:ext uri="{FF2B5EF4-FFF2-40B4-BE49-F238E27FC236}">
                  <a16:creationId xmlns:a16="http://schemas.microsoft.com/office/drawing/2014/main" id="{A9F8AE3B-AC24-468A-2425-FB33ABBAA18D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4" name="Google Shape;2021;p6">
              <a:extLst>
                <a:ext uri="{FF2B5EF4-FFF2-40B4-BE49-F238E27FC236}">
                  <a16:creationId xmlns:a16="http://schemas.microsoft.com/office/drawing/2014/main" id="{68E0F67B-F679-90D6-5BB7-3966EDAD2ED8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5" name="Google Shape;2022;p6">
              <a:extLst>
                <a:ext uri="{FF2B5EF4-FFF2-40B4-BE49-F238E27FC236}">
                  <a16:creationId xmlns:a16="http://schemas.microsoft.com/office/drawing/2014/main" id="{BE5EF0D5-EDA5-0D5A-498D-EA0EDBE0877E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6" name="Google Shape;2023;p6">
              <a:extLst>
                <a:ext uri="{FF2B5EF4-FFF2-40B4-BE49-F238E27FC236}">
                  <a16:creationId xmlns:a16="http://schemas.microsoft.com/office/drawing/2014/main" id="{D4FBAFE9-D20E-570E-91C7-5A97F7C500C9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7" name="Google Shape;2024;p6">
              <a:extLst>
                <a:ext uri="{FF2B5EF4-FFF2-40B4-BE49-F238E27FC236}">
                  <a16:creationId xmlns:a16="http://schemas.microsoft.com/office/drawing/2014/main" id="{818C6DD8-705C-EF71-9BEC-E6A3EF475071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8" name="Google Shape;2025;p6">
              <a:extLst>
                <a:ext uri="{FF2B5EF4-FFF2-40B4-BE49-F238E27FC236}">
                  <a16:creationId xmlns:a16="http://schemas.microsoft.com/office/drawing/2014/main" id="{5B97976A-2EF4-5029-C29D-E9F2C89CF835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9" name="Google Shape;2026;p6">
              <a:extLst>
                <a:ext uri="{FF2B5EF4-FFF2-40B4-BE49-F238E27FC236}">
                  <a16:creationId xmlns:a16="http://schemas.microsoft.com/office/drawing/2014/main" id="{9BE2D771-5E49-8AB5-5B57-50ED958BFC64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0" name="Google Shape;2027;p6">
              <a:extLst>
                <a:ext uri="{FF2B5EF4-FFF2-40B4-BE49-F238E27FC236}">
                  <a16:creationId xmlns:a16="http://schemas.microsoft.com/office/drawing/2014/main" id="{522A968A-26FA-339D-0AA4-0639D6671734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1" name="Google Shape;2028;p6">
              <a:extLst>
                <a:ext uri="{FF2B5EF4-FFF2-40B4-BE49-F238E27FC236}">
                  <a16:creationId xmlns:a16="http://schemas.microsoft.com/office/drawing/2014/main" id="{0A362E86-7691-46FD-B7DB-5CBFD5C2E95D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2" name="Google Shape;2029;p6">
              <a:extLst>
                <a:ext uri="{FF2B5EF4-FFF2-40B4-BE49-F238E27FC236}">
                  <a16:creationId xmlns:a16="http://schemas.microsoft.com/office/drawing/2014/main" id="{6872DEC9-D369-0151-63A6-F5F3A1D87AAC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3" name="Google Shape;2030;p6">
              <a:extLst>
                <a:ext uri="{FF2B5EF4-FFF2-40B4-BE49-F238E27FC236}">
                  <a16:creationId xmlns:a16="http://schemas.microsoft.com/office/drawing/2014/main" id="{AD6ABC2B-A173-64DF-F64D-D554A0787099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4" name="Google Shape;2031;p6">
              <a:extLst>
                <a:ext uri="{FF2B5EF4-FFF2-40B4-BE49-F238E27FC236}">
                  <a16:creationId xmlns:a16="http://schemas.microsoft.com/office/drawing/2014/main" id="{AB75C95B-9B04-3F4E-2C9D-1239A90FCE42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5" name="Google Shape;2032;p6">
              <a:extLst>
                <a:ext uri="{FF2B5EF4-FFF2-40B4-BE49-F238E27FC236}">
                  <a16:creationId xmlns:a16="http://schemas.microsoft.com/office/drawing/2014/main" id="{2936BAE9-63E8-11D9-B7BD-4150BA483443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6" name="Google Shape;2033;p6">
              <a:extLst>
                <a:ext uri="{FF2B5EF4-FFF2-40B4-BE49-F238E27FC236}">
                  <a16:creationId xmlns:a16="http://schemas.microsoft.com/office/drawing/2014/main" id="{A2DF75D4-33AE-B53A-49CF-919419D73A28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7" name="Google Shape;2034;p6">
              <a:extLst>
                <a:ext uri="{FF2B5EF4-FFF2-40B4-BE49-F238E27FC236}">
                  <a16:creationId xmlns:a16="http://schemas.microsoft.com/office/drawing/2014/main" id="{3494927C-EC5E-4359-4882-41FB799EA5C7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8" name="Google Shape;2035;p6">
              <a:extLst>
                <a:ext uri="{FF2B5EF4-FFF2-40B4-BE49-F238E27FC236}">
                  <a16:creationId xmlns:a16="http://schemas.microsoft.com/office/drawing/2014/main" id="{96094D5E-F230-CADE-6570-5D92F2F1F93D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9" name="Google Shape;2036;p6">
              <a:extLst>
                <a:ext uri="{FF2B5EF4-FFF2-40B4-BE49-F238E27FC236}">
                  <a16:creationId xmlns:a16="http://schemas.microsoft.com/office/drawing/2014/main" id="{318CE3CF-C691-AC52-3160-F952643476BF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0" name="Google Shape;2037;p6">
              <a:extLst>
                <a:ext uri="{FF2B5EF4-FFF2-40B4-BE49-F238E27FC236}">
                  <a16:creationId xmlns:a16="http://schemas.microsoft.com/office/drawing/2014/main" id="{B38A58E4-7531-E49A-2C7F-E31155DDAE02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1" name="Google Shape;2038;p6">
              <a:extLst>
                <a:ext uri="{FF2B5EF4-FFF2-40B4-BE49-F238E27FC236}">
                  <a16:creationId xmlns:a16="http://schemas.microsoft.com/office/drawing/2014/main" id="{F409100E-22C1-F987-70E6-914489A4E805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2" name="Google Shape;2039;p6">
              <a:extLst>
                <a:ext uri="{FF2B5EF4-FFF2-40B4-BE49-F238E27FC236}">
                  <a16:creationId xmlns:a16="http://schemas.microsoft.com/office/drawing/2014/main" id="{4A71C7E5-F47C-1361-B5AF-58319A842D64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3" name="Google Shape;2040;p6">
              <a:extLst>
                <a:ext uri="{FF2B5EF4-FFF2-40B4-BE49-F238E27FC236}">
                  <a16:creationId xmlns:a16="http://schemas.microsoft.com/office/drawing/2014/main" id="{F06B0A21-6BFB-1DEF-6CEF-09B7D78D3582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4" name="Google Shape;2041;p6">
              <a:extLst>
                <a:ext uri="{FF2B5EF4-FFF2-40B4-BE49-F238E27FC236}">
                  <a16:creationId xmlns:a16="http://schemas.microsoft.com/office/drawing/2014/main" id="{BA9B93CE-5A07-84C1-698F-499AE795A9EB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5" name="Google Shape;2042;p6">
              <a:extLst>
                <a:ext uri="{FF2B5EF4-FFF2-40B4-BE49-F238E27FC236}">
                  <a16:creationId xmlns:a16="http://schemas.microsoft.com/office/drawing/2014/main" id="{8A436901-2196-47A1-1508-215B3191D190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6" name="Google Shape;2043;p6">
              <a:extLst>
                <a:ext uri="{FF2B5EF4-FFF2-40B4-BE49-F238E27FC236}">
                  <a16:creationId xmlns:a16="http://schemas.microsoft.com/office/drawing/2014/main" id="{E0577957-692B-59A8-D498-C10B0D7DFFFE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7" name="Google Shape;2044;p6">
              <a:extLst>
                <a:ext uri="{FF2B5EF4-FFF2-40B4-BE49-F238E27FC236}">
                  <a16:creationId xmlns:a16="http://schemas.microsoft.com/office/drawing/2014/main" id="{532671DF-AE56-3D43-A8D4-D5F9AC85E4AF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8" name="Google Shape;2045;p6">
              <a:extLst>
                <a:ext uri="{FF2B5EF4-FFF2-40B4-BE49-F238E27FC236}">
                  <a16:creationId xmlns:a16="http://schemas.microsoft.com/office/drawing/2014/main" id="{03E70BF4-93A9-58DA-A22D-4F82A6A7D4E4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9" name="Google Shape;2046;p6">
              <a:extLst>
                <a:ext uri="{FF2B5EF4-FFF2-40B4-BE49-F238E27FC236}">
                  <a16:creationId xmlns:a16="http://schemas.microsoft.com/office/drawing/2014/main" id="{67EF5379-FC15-9804-8E96-15BC55E60966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0" name="Google Shape;2047;p6">
              <a:extLst>
                <a:ext uri="{FF2B5EF4-FFF2-40B4-BE49-F238E27FC236}">
                  <a16:creationId xmlns:a16="http://schemas.microsoft.com/office/drawing/2014/main" id="{FA7272AE-380F-1D31-21FF-BF4D549BDB08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1" name="Google Shape;2048;p6">
              <a:extLst>
                <a:ext uri="{FF2B5EF4-FFF2-40B4-BE49-F238E27FC236}">
                  <a16:creationId xmlns:a16="http://schemas.microsoft.com/office/drawing/2014/main" id="{53C85AFC-3486-5169-0A02-668B9E5B1002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2" name="Google Shape;2049;p6">
              <a:extLst>
                <a:ext uri="{FF2B5EF4-FFF2-40B4-BE49-F238E27FC236}">
                  <a16:creationId xmlns:a16="http://schemas.microsoft.com/office/drawing/2014/main" id="{C56D9C7D-4580-08DA-06F6-91BA6EF9C0C6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3" name="Google Shape;2050;p6">
              <a:extLst>
                <a:ext uri="{FF2B5EF4-FFF2-40B4-BE49-F238E27FC236}">
                  <a16:creationId xmlns:a16="http://schemas.microsoft.com/office/drawing/2014/main" id="{82214834-C34D-E09D-F6A3-F3B0DA6D56D3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4" name="Google Shape;2051;p6">
              <a:extLst>
                <a:ext uri="{FF2B5EF4-FFF2-40B4-BE49-F238E27FC236}">
                  <a16:creationId xmlns:a16="http://schemas.microsoft.com/office/drawing/2014/main" id="{81F7B18F-D3C6-8701-7302-2C64E0385083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5" name="Google Shape;2052;p6">
              <a:extLst>
                <a:ext uri="{FF2B5EF4-FFF2-40B4-BE49-F238E27FC236}">
                  <a16:creationId xmlns:a16="http://schemas.microsoft.com/office/drawing/2014/main" id="{06EF0E6B-5CDC-409F-E459-32EDA9F0E1B3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6" name="Google Shape;2053;p6">
              <a:extLst>
                <a:ext uri="{FF2B5EF4-FFF2-40B4-BE49-F238E27FC236}">
                  <a16:creationId xmlns:a16="http://schemas.microsoft.com/office/drawing/2014/main" id="{F00D0B6A-CB93-64DC-AAE5-0125CEEE30E9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7" name="Google Shape;2054;p6">
              <a:extLst>
                <a:ext uri="{FF2B5EF4-FFF2-40B4-BE49-F238E27FC236}">
                  <a16:creationId xmlns:a16="http://schemas.microsoft.com/office/drawing/2014/main" id="{E5BE1F72-2029-B5F2-461A-40D6DBD990B6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8" name="Google Shape;2055;p6">
              <a:extLst>
                <a:ext uri="{FF2B5EF4-FFF2-40B4-BE49-F238E27FC236}">
                  <a16:creationId xmlns:a16="http://schemas.microsoft.com/office/drawing/2014/main" id="{E664E4DB-D63C-803D-042D-65672741F5C4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9" name="Google Shape;2056;p6">
              <a:extLst>
                <a:ext uri="{FF2B5EF4-FFF2-40B4-BE49-F238E27FC236}">
                  <a16:creationId xmlns:a16="http://schemas.microsoft.com/office/drawing/2014/main" id="{09EEE071-1132-8D61-9AD6-57025F401CCE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0" name="Google Shape;2057;p6">
              <a:extLst>
                <a:ext uri="{FF2B5EF4-FFF2-40B4-BE49-F238E27FC236}">
                  <a16:creationId xmlns:a16="http://schemas.microsoft.com/office/drawing/2014/main" id="{595E0DE9-6972-7D73-7DA1-F02CBC2D1A9A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1" name="Google Shape;2058;p6">
              <a:extLst>
                <a:ext uri="{FF2B5EF4-FFF2-40B4-BE49-F238E27FC236}">
                  <a16:creationId xmlns:a16="http://schemas.microsoft.com/office/drawing/2014/main" id="{4CB47218-0024-2E4E-5448-52EF0A54AB74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2" name="Google Shape;2059;p6">
              <a:extLst>
                <a:ext uri="{FF2B5EF4-FFF2-40B4-BE49-F238E27FC236}">
                  <a16:creationId xmlns:a16="http://schemas.microsoft.com/office/drawing/2014/main" id="{9A5C3A02-DAA0-D5A0-3BD2-5F09B20A3331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3" name="Google Shape;2060;p6">
              <a:extLst>
                <a:ext uri="{FF2B5EF4-FFF2-40B4-BE49-F238E27FC236}">
                  <a16:creationId xmlns:a16="http://schemas.microsoft.com/office/drawing/2014/main" id="{B07AEAE2-CA1C-C807-6450-C95B6B64EED5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4" name="Google Shape;2061;p6">
              <a:extLst>
                <a:ext uri="{FF2B5EF4-FFF2-40B4-BE49-F238E27FC236}">
                  <a16:creationId xmlns:a16="http://schemas.microsoft.com/office/drawing/2014/main" id="{41D64680-B346-C4B5-81B1-831526B75234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5" name="Google Shape;2062;p6">
              <a:extLst>
                <a:ext uri="{FF2B5EF4-FFF2-40B4-BE49-F238E27FC236}">
                  <a16:creationId xmlns:a16="http://schemas.microsoft.com/office/drawing/2014/main" id="{6BCD34CD-78B5-0655-47A8-452C349791B5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6" name="Google Shape;2063;p6">
              <a:extLst>
                <a:ext uri="{FF2B5EF4-FFF2-40B4-BE49-F238E27FC236}">
                  <a16:creationId xmlns:a16="http://schemas.microsoft.com/office/drawing/2014/main" id="{F015B49C-42B6-98F4-FE1C-57CA949C087D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7" name="Google Shape;2064;p6">
              <a:extLst>
                <a:ext uri="{FF2B5EF4-FFF2-40B4-BE49-F238E27FC236}">
                  <a16:creationId xmlns:a16="http://schemas.microsoft.com/office/drawing/2014/main" id="{FC5E1A0A-B39A-C51C-761F-11A29B29DB92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8" name="Google Shape;2065;p6">
              <a:extLst>
                <a:ext uri="{FF2B5EF4-FFF2-40B4-BE49-F238E27FC236}">
                  <a16:creationId xmlns:a16="http://schemas.microsoft.com/office/drawing/2014/main" id="{62AB53C5-3790-23B4-0584-FF8BD387D54F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9" name="Google Shape;2066;p6">
              <a:extLst>
                <a:ext uri="{FF2B5EF4-FFF2-40B4-BE49-F238E27FC236}">
                  <a16:creationId xmlns:a16="http://schemas.microsoft.com/office/drawing/2014/main" id="{9CA78394-C9D7-584C-C78C-571FF3A0358C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0" name="Google Shape;2067;p6">
              <a:extLst>
                <a:ext uri="{FF2B5EF4-FFF2-40B4-BE49-F238E27FC236}">
                  <a16:creationId xmlns:a16="http://schemas.microsoft.com/office/drawing/2014/main" id="{8222E182-108F-BB53-FF4E-5363703F2EA3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1" name="Google Shape;2068;p6">
              <a:extLst>
                <a:ext uri="{FF2B5EF4-FFF2-40B4-BE49-F238E27FC236}">
                  <a16:creationId xmlns:a16="http://schemas.microsoft.com/office/drawing/2014/main" id="{6F831040-6DB0-C8C9-D4B0-3EAEF726AAC0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2" name="Google Shape;2069;p6">
              <a:extLst>
                <a:ext uri="{FF2B5EF4-FFF2-40B4-BE49-F238E27FC236}">
                  <a16:creationId xmlns:a16="http://schemas.microsoft.com/office/drawing/2014/main" id="{2FBED8EB-7B8E-EFBB-01EB-176F248BEAB1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3" name="Google Shape;2070;p6">
              <a:extLst>
                <a:ext uri="{FF2B5EF4-FFF2-40B4-BE49-F238E27FC236}">
                  <a16:creationId xmlns:a16="http://schemas.microsoft.com/office/drawing/2014/main" id="{3A629ED6-FC72-E9BC-52DD-C73A63C25962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4913" name="Picture 4912">
            <a:extLst>
              <a:ext uri="{FF2B5EF4-FFF2-40B4-BE49-F238E27FC236}">
                <a16:creationId xmlns:a16="http://schemas.microsoft.com/office/drawing/2014/main" id="{C3F1AC9E-4377-DCBB-872C-B63E8B86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8"/>
                    </a14:imgEffect>
                  </a14:imgLayer>
                </a14:imgProps>
              </a:ext>
            </a:extLst>
          </a:blip>
          <a:srcRect l="15867" t="26739" r="49794" b="11528"/>
          <a:stretch/>
        </p:blipFill>
        <p:spPr>
          <a:xfrm>
            <a:off x="4938856" y="4639197"/>
            <a:ext cx="10519688" cy="10637856"/>
          </a:xfrm>
          <a:prstGeom prst="roundRect">
            <a:avLst>
              <a:gd name="adj" fmla="val 8950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grpSp>
        <p:nvGrpSpPr>
          <p:cNvPr id="4" name="Google Shape;1395;p6">
            <a:extLst>
              <a:ext uri="{FF2B5EF4-FFF2-40B4-BE49-F238E27FC236}">
                <a16:creationId xmlns:a16="http://schemas.microsoft.com/office/drawing/2014/main" id="{44B3A708-C185-AEE7-10FD-B9540BB06B42}"/>
              </a:ext>
            </a:extLst>
          </p:cNvPr>
          <p:cNvGrpSpPr/>
          <p:nvPr/>
        </p:nvGrpSpPr>
        <p:grpSpPr>
          <a:xfrm>
            <a:off x="17840448" y="2181579"/>
            <a:ext cx="4125984" cy="3320123"/>
            <a:chOff x="-312109" y="15146878"/>
            <a:chExt cx="3094541" cy="3320123"/>
          </a:xfrm>
        </p:grpSpPr>
        <p:sp>
          <p:nvSpPr>
            <p:cNvPr id="5" name="Google Shape;1396;p6">
              <a:extLst>
                <a:ext uri="{FF2B5EF4-FFF2-40B4-BE49-F238E27FC236}">
                  <a16:creationId xmlns:a16="http://schemas.microsoft.com/office/drawing/2014/main" id="{42D43F89-4423-3EDE-8270-B5DBCE09024F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Google Shape;1397;p6">
              <a:extLst>
                <a:ext uri="{FF2B5EF4-FFF2-40B4-BE49-F238E27FC236}">
                  <a16:creationId xmlns:a16="http://schemas.microsoft.com/office/drawing/2014/main" id="{D752411A-57B5-69A0-0183-2E9B67A91693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1398;p6">
              <a:extLst>
                <a:ext uri="{FF2B5EF4-FFF2-40B4-BE49-F238E27FC236}">
                  <a16:creationId xmlns:a16="http://schemas.microsoft.com/office/drawing/2014/main" id="{7133E0FA-6773-F08E-BFAE-521B95101CE5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399;p6">
              <a:extLst>
                <a:ext uri="{FF2B5EF4-FFF2-40B4-BE49-F238E27FC236}">
                  <a16:creationId xmlns:a16="http://schemas.microsoft.com/office/drawing/2014/main" id="{90B3677E-15AA-142C-024D-B7E7AC38CBCD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" name="Google Shape;1400;p6">
              <a:extLst>
                <a:ext uri="{FF2B5EF4-FFF2-40B4-BE49-F238E27FC236}">
                  <a16:creationId xmlns:a16="http://schemas.microsoft.com/office/drawing/2014/main" id="{1ECD9812-5171-8A7C-ECF4-834F3EE9318D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1401;p6">
              <a:extLst>
                <a:ext uri="{FF2B5EF4-FFF2-40B4-BE49-F238E27FC236}">
                  <a16:creationId xmlns:a16="http://schemas.microsoft.com/office/drawing/2014/main" id="{0CB4653B-FD82-2A35-4B2A-D228573029DD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1402;p6">
              <a:extLst>
                <a:ext uri="{FF2B5EF4-FFF2-40B4-BE49-F238E27FC236}">
                  <a16:creationId xmlns:a16="http://schemas.microsoft.com/office/drawing/2014/main" id="{0B1BA325-1F8E-8C12-A247-A936975B6E05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1403;p6">
              <a:extLst>
                <a:ext uri="{FF2B5EF4-FFF2-40B4-BE49-F238E27FC236}">
                  <a16:creationId xmlns:a16="http://schemas.microsoft.com/office/drawing/2014/main" id="{7AA306F4-9253-7AE7-04B9-26F0463F4686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404;p6">
              <a:extLst>
                <a:ext uri="{FF2B5EF4-FFF2-40B4-BE49-F238E27FC236}">
                  <a16:creationId xmlns:a16="http://schemas.microsoft.com/office/drawing/2014/main" id="{3780E11C-2791-EE9A-7EB2-21EBCF69DD80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05;p6">
              <a:extLst>
                <a:ext uri="{FF2B5EF4-FFF2-40B4-BE49-F238E27FC236}">
                  <a16:creationId xmlns:a16="http://schemas.microsoft.com/office/drawing/2014/main" id="{9213F377-AC53-9D6F-F34B-A8149335583B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406;p6">
              <a:extLst>
                <a:ext uri="{FF2B5EF4-FFF2-40B4-BE49-F238E27FC236}">
                  <a16:creationId xmlns:a16="http://schemas.microsoft.com/office/drawing/2014/main" id="{64737072-F3A1-D713-8935-B173DCDF1173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407;p6">
              <a:extLst>
                <a:ext uri="{FF2B5EF4-FFF2-40B4-BE49-F238E27FC236}">
                  <a16:creationId xmlns:a16="http://schemas.microsoft.com/office/drawing/2014/main" id="{A11D39E2-0E1C-86C5-2452-3C28E9813438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408;p6">
              <a:extLst>
                <a:ext uri="{FF2B5EF4-FFF2-40B4-BE49-F238E27FC236}">
                  <a16:creationId xmlns:a16="http://schemas.microsoft.com/office/drawing/2014/main" id="{5D3462B2-7F5F-2C1E-5067-0F044052370D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409;p6">
              <a:extLst>
                <a:ext uri="{FF2B5EF4-FFF2-40B4-BE49-F238E27FC236}">
                  <a16:creationId xmlns:a16="http://schemas.microsoft.com/office/drawing/2014/main" id="{87C8376E-9B0F-DCDD-F672-B65371CFAA8A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410;p6">
              <a:extLst>
                <a:ext uri="{FF2B5EF4-FFF2-40B4-BE49-F238E27FC236}">
                  <a16:creationId xmlns:a16="http://schemas.microsoft.com/office/drawing/2014/main" id="{5A0271D1-EEF6-D704-C1CA-7C7FBB159538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1411;p6">
              <a:extLst>
                <a:ext uri="{FF2B5EF4-FFF2-40B4-BE49-F238E27FC236}">
                  <a16:creationId xmlns:a16="http://schemas.microsoft.com/office/drawing/2014/main" id="{E730E9A5-3A36-C407-F531-494565E25B2A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1412;p6">
              <a:extLst>
                <a:ext uri="{FF2B5EF4-FFF2-40B4-BE49-F238E27FC236}">
                  <a16:creationId xmlns:a16="http://schemas.microsoft.com/office/drawing/2014/main" id="{749DF563-D9FA-F3EC-E1B3-50E3B3B31BDB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1413;p6">
              <a:extLst>
                <a:ext uri="{FF2B5EF4-FFF2-40B4-BE49-F238E27FC236}">
                  <a16:creationId xmlns:a16="http://schemas.microsoft.com/office/drawing/2014/main" id="{19F30B06-4137-7500-BF37-7814AE5BC905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1414;p6">
              <a:extLst>
                <a:ext uri="{FF2B5EF4-FFF2-40B4-BE49-F238E27FC236}">
                  <a16:creationId xmlns:a16="http://schemas.microsoft.com/office/drawing/2014/main" id="{7B765C31-BA29-09D1-F87E-65F08952DDC8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1415;p6">
              <a:extLst>
                <a:ext uri="{FF2B5EF4-FFF2-40B4-BE49-F238E27FC236}">
                  <a16:creationId xmlns:a16="http://schemas.microsoft.com/office/drawing/2014/main" id="{A3B89866-DEBE-13BD-C59A-69C8F21B1170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1416;p6">
              <a:extLst>
                <a:ext uri="{FF2B5EF4-FFF2-40B4-BE49-F238E27FC236}">
                  <a16:creationId xmlns:a16="http://schemas.microsoft.com/office/drawing/2014/main" id="{C103EF89-9F43-0C37-AD09-4C812DB272CC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1417;p6">
              <a:extLst>
                <a:ext uri="{FF2B5EF4-FFF2-40B4-BE49-F238E27FC236}">
                  <a16:creationId xmlns:a16="http://schemas.microsoft.com/office/drawing/2014/main" id="{770E95FA-FD43-F71E-FE07-D8425EFEA655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1418;p6">
              <a:extLst>
                <a:ext uri="{FF2B5EF4-FFF2-40B4-BE49-F238E27FC236}">
                  <a16:creationId xmlns:a16="http://schemas.microsoft.com/office/drawing/2014/main" id="{10B45F30-592C-02F5-B251-01B41A2408C7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1419;p6">
              <a:extLst>
                <a:ext uri="{FF2B5EF4-FFF2-40B4-BE49-F238E27FC236}">
                  <a16:creationId xmlns:a16="http://schemas.microsoft.com/office/drawing/2014/main" id="{E302F506-82DB-FD05-5782-1859DBD19535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1420;p6">
              <a:extLst>
                <a:ext uri="{FF2B5EF4-FFF2-40B4-BE49-F238E27FC236}">
                  <a16:creationId xmlns:a16="http://schemas.microsoft.com/office/drawing/2014/main" id="{068A3A01-FD3B-6A79-28C8-28D8A2237365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1421;p6">
              <a:extLst>
                <a:ext uri="{FF2B5EF4-FFF2-40B4-BE49-F238E27FC236}">
                  <a16:creationId xmlns:a16="http://schemas.microsoft.com/office/drawing/2014/main" id="{24DED479-F815-01AE-9FFC-58B98CFEDC79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1422;p6">
              <a:extLst>
                <a:ext uri="{FF2B5EF4-FFF2-40B4-BE49-F238E27FC236}">
                  <a16:creationId xmlns:a16="http://schemas.microsoft.com/office/drawing/2014/main" id="{F6557D79-0400-C685-5E0C-F2B92D700BB0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1423;p6">
              <a:extLst>
                <a:ext uri="{FF2B5EF4-FFF2-40B4-BE49-F238E27FC236}">
                  <a16:creationId xmlns:a16="http://schemas.microsoft.com/office/drawing/2014/main" id="{79AA9AE5-7BFA-1851-F553-78B438C5FB6C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1424;p6">
              <a:extLst>
                <a:ext uri="{FF2B5EF4-FFF2-40B4-BE49-F238E27FC236}">
                  <a16:creationId xmlns:a16="http://schemas.microsoft.com/office/drawing/2014/main" id="{D6249F9C-580E-B7E4-EA31-F75C022CFC87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1425;p6">
              <a:extLst>
                <a:ext uri="{FF2B5EF4-FFF2-40B4-BE49-F238E27FC236}">
                  <a16:creationId xmlns:a16="http://schemas.microsoft.com/office/drawing/2014/main" id="{4B7FEB2C-5AD8-2CEF-DEAA-D3B0F0F9D1C6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1426;p6">
              <a:extLst>
                <a:ext uri="{FF2B5EF4-FFF2-40B4-BE49-F238E27FC236}">
                  <a16:creationId xmlns:a16="http://schemas.microsoft.com/office/drawing/2014/main" id="{EEB7E2B7-B9D7-4C33-A5B7-D1895E32CCA1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1427;p6">
              <a:extLst>
                <a:ext uri="{FF2B5EF4-FFF2-40B4-BE49-F238E27FC236}">
                  <a16:creationId xmlns:a16="http://schemas.microsoft.com/office/drawing/2014/main" id="{46614E1F-7C55-FCEE-09C0-16C6C82F4F9D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1428;p6">
              <a:extLst>
                <a:ext uri="{FF2B5EF4-FFF2-40B4-BE49-F238E27FC236}">
                  <a16:creationId xmlns:a16="http://schemas.microsoft.com/office/drawing/2014/main" id="{6893A82F-3EC6-32F0-3F4A-049D23A44558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1429;p6">
              <a:extLst>
                <a:ext uri="{FF2B5EF4-FFF2-40B4-BE49-F238E27FC236}">
                  <a16:creationId xmlns:a16="http://schemas.microsoft.com/office/drawing/2014/main" id="{AF739681-9CEA-FFF2-51CE-0FED7A3A5371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1430;p6">
              <a:extLst>
                <a:ext uri="{FF2B5EF4-FFF2-40B4-BE49-F238E27FC236}">
                  <a16:creationId xmlns:a16="http://schemas.microsoft.com/office/drawing/2014/main" id="{BD318E72-E870-9F0B-B67F-F397AA836A6F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1431;p6">
              <a:extLst>
                <a:ext uri="{FF2B5EF4-FFF2-40B4-BE49-F238E27FC236}">
                  <a16:creationId xmlns:a16="http://schemas.microsoft.com/office/drawing/2014/main" id="{A3DF91F7-49F4-3285-C97E-509318FDEC00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1432;p6">
              <a:extLst>
                <a:ext uri="{FF2B5EF4-FFF2-40B4-BE49-F238E27FC236}">
                  <a16:creationId xmlns:a16="http://schemas.microsoft.com/office/drawing/2014/main" id="{A168C17F-3EE4-1629-0BE0-63EB60CBF438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1433;p6">
              <a:extLst>
                <a:ext uri="{FF2B5EF4-FFF2-40B4-BE49-F238E27FC236}">
                  <a16:creationId xmlns:a16="http://schemas.microsoft.com/office/drawing/2014/main" id="{BB65B659-7F4A-EDD5-E45B-8860F7CEA4BD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1434;p6">
              <a:extLst>
                <a:ext uri="{FF2B5EF4-FFF2-40B4-BE49-F238E27FC236}">
                  <a16:creationId xmlns:a16="http://schemas.microsoft.com/office/drawing/2014/main" id="{3199807D-F09E-054A-E247-897782C56BCF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1435;p6">
              <a:extLst>
                <a:ext uri="{FF2B5EF4-FFF2-40B4-BE49-F238E27FC236}">
                  <a16:creationId xmlns:a16="http://schemas.microsoft.com/office/drawing/2014/main" id="{6C457B00-FBEF-0B6C-71F1-71914FE83C0D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1436;p6">
              <a:extLst>
                <a:ext uri="{FF2B5EF4-FFF2-40B4-BE49-F238E27FC236}">
                  <a16:creationId xmlns:a16="http://schemas.microsoft.com/office/drawing/2014/main" id="{C4A33CB9-5076-E17A-EE57-9F108E99C0F8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1437;p6">
              <a:extLst>
                <a:ext uri="{FF2B5EF4-FFF2-40B4-BE49-F238E27FC236}">
                  <a16:creationId xmlns:a16="http://schemas.microsoft.com/office/drawing/2014/main" id="{CF3886BC-3F2A-9320-C4DE-C7CCD0DB2EB1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1438;p6">
              <a:extLst>
                <a:ext uri="{FF2B5EF4-FFF2-40B4-BE49-F238E27FC236}">
                  <a16:creationId xmlns:a16="http://schemas.microsoft.com/office/drawing/2014/main" id="{37FF8656-6B17-9280-A83E-A9A404AAE833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1439;p6">
              <a:extLst>
                <a:ext uri="{FF2B5EF4-FFF2-40B4-BE49-F238E27FC236}">
                  <a16:creationId xmlns:a16="http://schemas.microsoft.com/office/drawing/2014/main" id="{888BEB25-D6D7-347A-4A2A-04A1A8AE3FEE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1440;p6">
              <a:extLst>
                <a:ext uri="{FF2B5EF4-FFF2-40B4-BE49-F238E27FC236}">
                  <a16:creationId xmlns:a16="http://schemas.microsoft.com/office/drawing/2014/main" id="{CD09A64D-8404-1F88-807F-FC02A1788FED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1441;p6">
              <a:extLst>
                <a:ext uri="{FF2B5EF4-FFF2-40B4-BE49-F238E27FC236}">
                  <a16:creationId xmlns:a16="http://schemas.microsoft.com/office/drawing/2014/main" id="{89207858-4FA9-C4A6-88FD-B07263CB477B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1442;p6">
              <a:extLst>
                <a:ext uri="{FF2B5EF4-FFF2-40B4-BE49-F238E27FC236}">
                  <a16:creationId xmlns:a16="http://schemas.microsoft.com/office/drawing/2014/main" id="{60CABE0E-35AB-8C5A-BC02-A7161A9C374E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1443;p6">
              <a:extLst>
                <a:ext uri="{FF2B5EF4-FFF2-40B4-BE49-F238E27FC236}">
                  <a16:creationId xmlns:a16="http://schemas.microsoft.com/office/drawing/2014/main" id="{54FE712C-8E22-924E-0BD7-0F3501B7C808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1444;p6">
              <a:extLst>
                <a:ext uri="{FF2B5EF4-FFF2-40B4-BE49-F238E27FC236}">
                  <a16:creationId xmlns:a16="http://schemas.microsoft.com/office/drawing/2014/main" id="{B21B7914-62C7-A4F0-4688-16FB7A480030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1445;p6">
              <a:extLst>
                <a:ext uri="{FF2B5EF4-FFF2-40B4-BE49-F238E27FC236}">
                  <a16:creationId xmlns:a16="http://schemas.microsoft.com/office/drawing/2014/main" id="{BA042E80-845F-AB3C-446E-1D6E8F72C983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1446;p6">
              <a:extLst>
                <a:ext uri="{FF2B5EF4-FFF2-40B4-BE49-F238E27FC236}">
                  <a16:creationId xmlns:a16="http://schemas.microsoft.com/office/drawing/2014/main" id="{D1CCD875-1AC0-1270-6370-9B2450C23E06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1447;p6">
              <a:extLst>
                <a:ext uri="{FF2B5EF4-FFF2-40B4-BE49-F238E27FC236}">
                  <a16:creationId xmlns:a16="http://schemas.microsoft.com/office/drawing/2014/main" id="{102D51B8-67E0-89E6-0983-0A7FF93BF7A4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1448;p6">
              <a:extLst>
                <a:ext uri="{FF2B5EF4-FFF2-40B4-BE49-F238E27FC236}">
                  <a16:creationId xmlns:a16="http://schemas.microsoft.com/office/drawing/2014/main" id="{A86027CA-C90F-919D-6EAA-62E38A3BFD6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1449;p6">
              <a:extLst>
                <a:ext uri="{FF2B5EF4-FFF2-40B4-BE49-F238E27FC236}">
                  <a16:creationId xmlns:a16="http://schemas.microsoft.com/office/drawing/2014/main" id="{013E74B7-FF00-4ADC-9F19-86ACD472345A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1450;p6">
              <a:extLst>
                <a:ext uri="{FF2B5EF4-FFF2-40B4-BE49-F238E27FC236}">
                  <a16:creationId xmlns:a16="http://schemas.microsoft.com/office/drawing/2014/main" id="{F721202C-5AAC-64CA-D741-456CF3F88F0D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1451;p6">
              <a:extLst>
                <a:ext uri="{FF2B5EF4-FFF2-40B4-BE49-F238E27FC236}">
                  <a16:creationId xmlns:a16="http://schemas.microsoft.com/office/drawing/2014/main" id="{32FF401F-C1F0-8DE3-C8EF-4D3CE35E1ACF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1452;p6">
              <a:extLst>
                <a:ext uri="{FF2B5EF4-FFF2-40B4-BE49-F238E27FC236}">
                  <a16:creationId xmlns:a16="http://schemas.microsoft.com/office/drawing/2014/main" id="{3657F32A-5736-2633-A011-C9DF8DA6759D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1453;p6">
              <a:extLst>
                <a:ext uri="{FF2B5EF4-FFF2-40B4-BE49-F238E27FC236}">
                  <a16:creationId xmlns:a16="http://schemas.microsoft.com/office/drawing/2014/main" id="{CD4BD593-9488-A5E2-8A0C-48A0664F054D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1454;p6">
              <a:extLst>
                <a:ext uri="{FF2B5EF4-FFF2-40B4-BE49-F238E27FC236}">
                  <a16:creationId xmlns:a16="http://schemas.microsoft.com/office/drawing/2014/main" id="{AFBBC9A2-54A9-BAAA-BAA0-5629381E1A6B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8" name="Google Shape;1455;p6">
              <a:extLst>
                <a:ext uri="{FF2B5EF4-FFF2-40B4-BE49-F238E27FC236}">
                  <a16:creationId xmlns:a16="http://schemas.microsoft.com/office/drawing/2014/main" id="{2BA2E1F6-0479-7B1C-C3F3-68EAFA0E9A75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9" name="Google Shape;1456;p6">
              <a:extLst>
                <a:ext uri="{FF2B5EF4-FFF2-40B4-BE49-F238E27FC236}">
                  <a16:creationId xmlns:a16="http://schemas.microsoft.com/office/drawing/2014/main" id="{DD5776C0-09C2-D376-CF2E-806B96858B2E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0" name="Google Shape;1457;p6">
              <a:extLst>
                <a:ext uri="{FF2B5EF4-FFF2-40B4-BE49-F238E27FC236}">
                  <a16:creationId xmlns:a16="http://schemas.microsoft.com/office/drawing/2014/main" id="{8F807FD2-E1DE-0C45-6B38-D1C21C4765B4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1" name="Google Shape;1458;p6">
              <a:extLst>
                <a:ext uri="{FF2B5EF4-FFF2-40B4-BE49-F238E27FC236}">
                  <a16:creationId xmlns:a16="http://schemas.microsoft.com/office/drawing/2014/main" id="{90FC8C5B-A8DD-7CCC-9C85-07E5F320FB21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2" name="Google Shape;1459;p6">
              <a:extLst>
                <a:ext uri="{FF2B5EF4-FFF2-40B4-BE49-F238E27FC236}">
                  <a16:creationId xmlns:a16="http://schemas.microsoft.com/office/drawing/2014/main" id="{2FD7D44D-7286-49D5-5515-AA5791B2DABD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3" name="Google Shape;1460;p6">
              <a:extLst>
                <a:ext uri="{FF2B5EF4-FFF2-40B4-BE49-F238E27FC236}">
                  <a16:creationId xmlns:a16="http://schemas.microsoft.com/office/drawing/2014/main" id="{5774DC3C-2111-79B9-2967-9088F85E78DB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4" name="Google Shape;1461;p6">
              <a:extLst>
                <a:ext uri="{FF2B5EF4-FFF2-40B4-BE49-F238E27FC236}">
                  <a16:creationId xmlns:a16="http://schemas.microsoft.com/office/drawing/2014/main" id="{95817DE9-0F71-61DF-AD60-02906F8635BB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5" name="Google Shape;1462;p6">
              <a:extLst>
                <a:ext uri="{FF2B5EF4-FFF2-40B4-BE49-F238E27FC236}">
                  <a16:creationId xmlns:a16="http://schemas.microsoft.com/office/drawing/2014/main" id="{0F9511F6-1D50-CD29-6227-AAFE68F4C2E3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6" name="Google Shape;1463;p6">
              <a:extLst>
                <a:ext uri="{FF2B5EF4-FFF2-40B4-BE49-F238E27FC236}">
                  <a16:creationId xmlns:a16="http://schemas.microsoft.com/office/drawing/2014/main" id="{518E290B-6AAD-8763-9F4B-CF978EBF135F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7" name="Google Shape;1464;p6">
              <a:extLst>
                <a:ext uri="{FF2B5EF4-FFF2-40B4-BE49-F238E27FC236}">
                  <a16:creationId xmlns:a16="http://schemas.microsoft.com/office/drawing/2014/main" id="{4AF04B17-B1AA-6FD3-068D-CDF4E906E7CB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8" name="Google Shape;1465;p6">
              <a:extLst>
                <a:ext uri="{FF2B5EF4-FFF2-40B4-BE49-F238E27FC236}">
                  <a16:creationId xmlns:a16="http://schemas.microsoft.com/office/drawing/2014/main" id="{9CDC354E-83B7-236D-CB60-7A1397C716FD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9" name="Google Shape;1466;p6">
              <a:extLst>
                <a:ext uri="{FF2B5EF4-FFF2-40B4-BE49-F238E27FC236}">
                  <a16:creationId xmlns:a16="http://schemas.microsoft.com/office/drawing/2014/main" id="{98260140-16E1-7CC8-EE28-BA653F307678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0" name="Google Shape;1467;p6">
              <a:extLst>
                <a:ext uri="{FF2B5EF4-FFF2-40B4-BE49-F238E27FC236}">
                  <a16:creationId xmlns:a16="http://schemas.microsoft.com/office/drawing/2014/main" id="{3B52BC1D-45B2-D31E-E316-5760C44E53F8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1" name="Google Shape;1468;p6">
              <a:extLst>
                <a:ext uri="{FF2B5EF4-FFF2-40B4-BE49-F238E27FC236}">
                  <a16:creationId xmlns:a16="http://schemas.microsoft.com/office/drawing/2014/main" id="{1D013BB3-25EF-DDE1-D37E-51E1A860D35F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2" name="Google Shape;1469;p6">
              <a:extLst>
                <a:ext uri="{FF2B5EF4-FFF2-40B4-BE49-F238E27FC236}">
                  <a16:creationId xmlns:a16="http://schemas.microsoft.com/office/drawing/2014/main" id="{133C9B72-0131-D169-1DEB-4D1D420037E7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3" name="Google Shape;1470;p6">
              <a:extLst>
                <a:ext uri="{FF2B5EF4-FFF2-40B4-BE49-F238E27FC236}">
                  <a16:creationId xmlns:a16="http://schemas.microsoft.com/office/drawing/2014/main" id="{9CDE36F6-21DA-4FDE-955D-03701AA3B86C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4" name="Google Shape;1471;p6">
              <a:extLst>
                <a:ext uri="{FF2B5EF4-FFF2-40B4-BE49-F238E27FC236}">
                  <a16:creationId xmlns:a16="http://schemas.microsoft.com/office/drawing/2014/main" id="{0EE3A879-9F76-81CD-C04F-0097358869D1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5" name="Google Shape;1472;p6">
              <a:extLst>
                <a:ext uri="{FF2B5EF4-FFF2-40B4-BE49-F238E27FC236}">
                  <a16:creationId xmlns:a16="http://schemas.microsoft.com/office/drawing/2014/main" id="{09355D83-4A13-E199-F6BA-E19BB601AC02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6" name="Google Shape;1473;p6">
              <a:extLst>
                <a:ext uri="{FF2B5EF4-FFF2-40B4-BE49-F238E27FC236}">
                  <a16:creationId xmlns:a16="http://schemas.microsoft.com/office/drawing/2014/main" id="{52AB8952-4359-FBBA-A355-E58D8BDA7D0C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7" name="Google Shape;1474;p6">
              <a:extLst>
                <a:ext uri="{FF2B5EF4-FFF2-40B4-BE49-F238E27FC236}">
                  <a16:creationId xmlns:a16="http://schemas.microsoft.com/office/drawing/2014/main" id="{8230A1E5-5383-FC69-0A9A-BE76D079ED4A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8" name="Google Shape;1475;p6">
              <a:extLst>
                <a:ext uri="{FF2B5EF4-FFF2-40B4-BE49-F238E27FC236}">
                  <a16:creationId xmlns:a16="http://schemas.microsoft.com/office/drawing/2014/main" id="{340D586C-1921-7370-9585-03A44E447F4F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9" name="Google Shape;1476;p6">
              <a:extLst>
                <a:ext uri="{FF2B5EF4-FFF2-40B4-BE49-F238E27FC236}">
                  <a16:creationId xmlns:a16="http://schemas.microsoft.com/office/drawing/2014/main" id="{3CB41418-110E-A3C9-DB51-022036E2E2E0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10" name="Google Shape;1477;p6">
            <a:extLst>
              <a:ext uri="{FF2B5EF4-FFF2-40B4-BE49-F238E27FC236}">
                <a16:creationId xmlns:a16="http://schemas.microsoft.com/office/drawing/2014/main" id="{62F2E5BE-82BB-FF9D-7DDE-06530EADE4AF}"/>
              </a:ext>
            </a:extLst>
          </p:cNvPr>
          <p:cNvGrpSpPr/>
          <p:nvPr/>
        </p:nvGrpSpPr>
        <p:grpSpPr>
          <a:xfrm>
            <a:off x="15342710" y="-705474"/>
            <a:ext cx="12893535" cy="5671526"/>
            <a:chOff x="4251300" y="1141125"/>
            <a:chExt cx="1615975" cy="947750"/>
          </a:xfrm>
        </p:grpSpPr>
        <p:sp>
          <p:nvSpPr>
            <p:cNvPr id="4311" name="Google Shape;1478;p6">
              <a:extLst>
                <a:ext uri="{FF2B5EF4-FFF2-40B4-BE49-F238E27FC236}">
                  <a16:creationId xmlns:a16="http://schemas.microsoft.com/office/drawing/2014/main" id="{9ED7C90D-8D22-F909-CBE4-2CA8BEA9FE25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2" name="Google Shape;1479;p6">
              <a:extLst>
                <a:ext uri="{FF2B5EF4-FFF2-40B4-BE49-F238E27FC236}">
                  <a16:creationId xmlns:a16="http://schemas.microsoft.com/office/drawing/2014/main" id="{7CA1CFA8-E677-7104-B304-CAF1C3B14F96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3" name="Google Shape;1480;p6">
              <a:extLst>
                <a:ext uri="{FF2B5EF4-FFF2-40B4-BE49-F238E27FC236}">
                  <a16:creationId xmlns:a16="http://schemas.microsoft.com/office/drawing/2014/main" id="{4164B5AC-6990-4A08-E2E4-BB3506273754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4" name="Google Shape;1481;p6">
              <a:extLst>
                <a:ext uri="{FF2B5EF4-FFF2-40B4-BE49-F238E27FC236}">
                  <a16:creationId xmlns:a16="http://schemas.microsoft.com/office/drawing/2014/main" id="{D00D316E-0AA2-2943-A02B-FCCF23C51E15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5" name="Google Shape;1482;p6">
              <a:extLst>
                <a:ext uri="{FF2B5EF4-FFF2-40B4-BE49-F238E27FC236}">
                  <a16:creationId xmlns:a16="http://schemas.microsoft.com/office/drawing/2014/main" id="{3F12AA42-DADA-F402-65CC-2C136F3BBB7E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6" name="Google Shape;1483;p6">
              <a:extLst>
                <a:ext uri="{FF2B5EF4-FFF2-40B4-BE49-F238E27FC236}">
                  <a16:creationId xmlns:a16="http://schemas.microsoft.com/office/drawing/2014/main" id="{CAB61F8B-2B4A-6AFA-6F91-25D4974F19F0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7" name="Google Shape;1484;p6">
              <a:extLst>
                <a:ext uri="{FF2B5EF4-FFF2-40B4-BE49-F238E27FC236}">
                  <a16:creationId xmlns:a16="http://schemas.microsoft.com/office/drawing/2014/main" id="{7786188B-83B1-E1A3-CAF8-63C8CF840E28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8" name="Google Shape;1485;p6">
              <a:extLst>
                <a:ext uri="{FF2B5EF4-FFF2-40B4-BE49-F238E27FC236}">
                  <a16:creationId xmlns:a16="http://schemas.microsoft.com/office/drawing/2014/main" id="{F816AA6D-EFA1-F0EC-EE3A-51436B56B093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9" name="Google Shape;1486;p6">
              <a:extLst>
                <a:ext uri="{FF2B5EF4-FFF2-40B4-BE49-F238E27FC236}">
                  <a16:creationId xmlns:a16="http://schemas.microsoft.com/office/drawing/2014/main" id="{D50FD013-A0BD-76FD-4DD6-4539F6FB2723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0" name="Google Shape;1487;p6">
              <a:extLst>
                <a:ext uri="{FF2B5EF4-FFF2-40B4-BE49-F238E27FC236}">
                  <a16:creationId xmlns:a16="http://schemas.microsoft.com/office/drawing/2014/main" id="{9D42103C-C7BF-5401-AE57-064F33CB66F1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1" name="Google Shape;1488;p6">
              <a:extLst>
                <a:ext uri="{FF2B5EF4-FFF2-40B4-BE49-F238E27FC236}">
                  <a16:creationId xmlns:a16="http://schemas.microsoft.com/office/drawing/2014/main" id="{3420A295-541E-4779-5487-C94B233A43E3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2" name="Google Shape;1489;p6">
              <a:extLst>
                <a:ext uri="{FF2B5EF4-FFF2-40B4-BE49-F238E27FC236}">
                  <a16:creationId xmlns:a16="http://schemas.microsoft.com/office/drawing/2014/main" id="{B0C94FEC-AA13-DC2C-BB98-4E242CFA6E01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3" name="Google Shape;1490;p6">
              <a:extLst>
                <a:ext uri="{FF2B5EF4-FFF2-40B4-BE49-F238E27FC236}">
                  <a16:creationId xmlns:a16="http://schemas.microsoft.com/office/drawing/2014/main" id="{CE957D34-81D4-E809-710E-244F7EA83A21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4" name="Google Shape;1491;p6">
              <a:extLst>
                <a:ext uri="{FF2B5EF4-FFF2-40B4-BE49-F238E27FC236}">
                  <a16:creationId xmlns:a16="http://schemas.microsoft.com/office/drawing/2014/main" id="{C96B2790-6841-B932-D5AA-B3EAC6915D8A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5" name="Google Shape;1492;p6">
              <a:extLst>
                <a:ext uri="{FF2B5EF4-FFF2-40B4-BE49-F238E27FC236}">
                  <a16:creationId xmlns:a16="http://schemas.microsoft.com/office/drawing/2014/main" id="{57750036-5243-F5C0-A132-D60D9CF5E8EC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6" name="Google Shape;1493;p6">
              <a:extLst>
                <a:ext uri="{FF2B5EF4-FFF2-40B4-BE49-F238E27FC236}">
                  <a16:creationId xmlns:a16="http://schemas.microsoft.com/office/drawing/2014/main" id="{1E0EF13B-2525-63FC-8706-EA0C85F807A6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7" name="Google Shape;1494;p6">
              <a:extLst>
                <a:ext uri="{FF2B5EF4-FFF2-40B4-BE49-F238E27FC236}">
                  <a16:creationId xmlns:a16="http://schemas.microsoft.com/office/drawing/2014/main" id="{8418BBCE-FABD-9A1D-C90C-6434F08CC086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8" name="Google Shape;1495;p6">
              <a:extLst>
                <a:ext uri="{FF2B5EF4-FFF2-40B4-BE49-F238E27FC236}">
                  <a16:creationId xmlns:a16="http://schemas.microsoft.com/office/drawing/2014/main" id="{E6BF417B-8C84-5B15-BE54-73034CEF7166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9" name="Google Shape;1496;p6">
              <a:extLst>
                <a:ext uri="{FF2B5EF4-FFF2-40B4-BE49-F238E27FC236}">
                  <a16:creationId xmlns:a16="http://schemas.microsoft.com/office/drawing/2014/main" id="{1D3EC214-1D34-2162-1FB2-1A194B7D8A7A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0" name="Google Shape;1497;p6">
              <a:extLst>
                <a:ext uri="{FF2B5EF4-FFF2-40B4-BE49-F238E27FC236}">
                  <a16:creationId xmlns:a16="http://schemas.microsoft.com/office/drawing/2014/main" id="{5BA08EA7-5462-14E8-B842-47190F86134F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1" name="Google Shape;1498;p6">
              <a:extLst>
                <a:ext uri="{FF2B5EF4-FFF2-40B4-BE49-F238E27FC236}">
                  <a16:creationId xmlns:a16="http://schemas.microsoft.com/office/drawing/2014/main" id="{DEA14C09-4071-FD62-9BC3-F044548E537F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2" name="Google Shape;1499;p6">
              <a:extLst>
                <a:ext uri="{FF2B5EF4-FFF2-40B4-BE49-F238E27FC236}">
                  <a16:creationId xmlns:a16="http://schemas.microsoft.com/office/drawing/2014/main" id="{18244EC0-D193-78D6-21CF-307B54EFFA55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3" name="Google Shape;1500;p6">
              <a:extLst>
                <a:ext uri="{FF2B5EF4-FFF2-40B4-BE49-F238E27FC236}">
                  <a16:creationId xmlns:a16="http://schemas.microsoft.com/office/drawing/2014/main" id="{38E8F58B-B275-9DD8-4897-AE389342761E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4" name="Google Shape;1501;p6">
              <a:extLst>
                <a:ext uri="{FF2B5EF4-FFF2-40B4-BE49-F238E27FC236}">
                  <a16:creationId xmlns:a16="http://schemas.microsoft.com/office/drawing/2014/main" id="{6BD104C8-6B9C-7031-FB9B-F264244131E9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5" name="Google Shape;1502;p6">
              <a:extLst>
                <a:ext uri="{FF2B5EF4-FFF2-40B4-BE49-F238E27FC236}">
                  <a16:creationId xmlns:a16="http://schemas.microsoft.com/office/drawing/2014/main" id="{731FAFBB-6CF8-6220-879E-3CA1E025DC92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6" name="Google Shape;1503;p6">
              <a:extLst>
                <a:ext uri="{FF2B5EF4-FFF2-40B4-BE49-F238E27FC236}">
                  <a16:creationId xmlns:a16="http://schemas.microsoft.com/office/drawing/2014/main" id="{43671E7C-6825-0815-E2AA-DDF0875E1B1D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8" name="Google Shape;1504;p6">
              <a:extLst>
                <a:ext uri="{FF2B5EF4-FFF2-40B4-BE49-F238E27FC236}">
                  <a16:creationId xmlns:a16="http://schemas.microsoft.com/office/drawing/2014/main" id="{CBF277C2-236F-8823-A7AC-39F577A63149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0" name="Google Shape;1505;p6">
              <a:extLst>
                <a:ext uri="{FF2B5EF4-FFF2-40B4-BE49-F238E27FC236}">
                  <a16:creationId xmlns:a16="http://schemas.microsoft.com/office/drawing/2014/main" id="{9E338DE4-BABB-D0DE-D514-97421F3F9E22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1" name="Google Shape;1506;p6">
              <a:extLst>
                <a:ext uri="{FF2B5EF4-FFF2-40B4-BE49-F238E27FC236}">
                  <a16:creationId xmlns:a16="http://schemas.microsoft.com/office/drawing/2014/main" id="{74A219B5-B550-EC33-4697-98B886322D08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2" name="Google Shape;1507;p6">
              <a:extLst>
                <a:ext uri="{FF2B5EF4-FFF2-40B4-BE49-F238E27FC236}">
                  <a16:creationId xmlns:a16="http://schemas.microsoft.com/office/drawing/2014/main" id="{15741221-0AA5-6DDE-EC24-D16484408D59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3" name="Google Shape;1508;p6">
              <a:extLst>
                <a:ext uri="{FF2B5EF4-FFF2-40B4-BE49-F238E27FC236}">
                  <a16:creationId xmlns:a16="http://schemas.microsoft.com/office/drawing/2014/main" id="{E115E88D-69AB-37EE-F26D-0E3BCB8A5CC4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4" name="Google Shape;1509;p6">
              <a:extLst>
                <a:ext uri="{FF2B5EF4-FFF2-40B4-BE49-F238E27FC236}">
                  <a16:creationId xmlns:a16="http://schemas.microsoft.com/office/drawing/2014/main" id="{1D983B3B-E99A-3026-3118-2DCF2D89D6D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5" name="Google Shape;1510;p6">
              <a:extLst>
                <a:ext uri="{FF2B5EF4-FFF2-40B4-BE49-F238E27FC236}">
                  <a16:creationId xmlns:a16="http://schemas.microsoft.com/office/drawing/2014/main" id="{A8A78730-003B-85CB-1E1A-482F1C06FCF8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6" name="Google Shape;1511;p6">
              <a:extLst>
                <a:ext uri="{FF2B5EF4-FFF2-40B4-BE49-F238E27FC236}">
                  <a16:creationId xmlns:a16="http://schemas.microsoft.com/office/drawing/2014/main" id="{B5E46B60-A1EB-964D-D5AE-6609D6DCB746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7" name="Google Shape;1512;p6">
              <a:extLst>
                <a:ext uri="{FF2B5EF4-FFF2-40B4-BE49-F238E27FC236}">
                  <a16:creationId xmlns:a16="http://schemas.microsoft.com/office/drawing/2014/main" id="{C6BC0BAA-7807-EF4D-8E1B-769EF7D3C763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8" name="Google Shape;1513;p6">
              <a:extLst>
                <a:ext uri="{FF2B5EF4-FFF2-40B4-BE49-F238E27FC236}">
                  <a16:creationId xmlns:a16="http://schemas.microsoft.com/office/drawing/2014/main" id="{00FC667E-B37E-63B3-8B7C-40008A6650CD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9" name="Google Shape;1514;p6">
              <a:extLst>
                <a:ext uri="{FF2B5EF4-FFF2-40B4-BE49-F238E27FC236}">
                  <a16:creationId xmlns:a16="http://schemas.microsoft.com/office/drawing/2014/main" id="{72132F0B-1E4D-EFCE-CEFE-53680D5F2473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0" name="Google Shape;1515;p6">
              <a:extLst>
                <a:ext uri="{FF2B5EF4-FFF2-40B4-BE49-F238E27FC236}">
                  <a16:creationId xmlns:a16="http://schemas.microsoft.com/office/drawing/2014/main" id="{A1186F65-722B-D6D5-F40B-516BF390E99D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1" name="Google Shape;1516;p6">
              <a:extLst>
                <a:ext uri="{FF2B5EF4-FFF2-40B4-BE49-F238E27FC236}">
                  <a16:creationId xmlns:a16="http://schemas.microsoft.com/office/drawing/2014/main" id="{A6A9A37C-FE85-60DF-8231-ACA1623A649C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2" name="Google Shape;1517;p6">
              <a:extLst>
                <a:ext uri="{FF2B5EF4-FFF2-40B4-BE49-F238E27FC236}">
                  <a16:creationId xmlns:a16="http://schemas.microsoft.com/office/drawing/2014/main" id="{266ADF11-93C0-2C3B-4EDF-47C1EEB56BBF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3" name="Google Shape;1518;p6">
              <a:extLst>
                <a:ext uri="{FF2B5EF4-FFF2-40B4-BE49-F238E27FC236}">
                  <a16:creationId xmlns:a16="http://schemas.microsoft.com/office/drawing/2014/main" id="{2C0027D5-697B-7A41-9BA5-BDB5EEC7F4CE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4" name="Google Shape;1519;p6">
              <a:extLst>
                <a:ext uri="{FF2B5EF4-FFF2-40B4-BE49-F238E27FC236}">
                  <a16:creationId xmlns:a16="http://schemas.microsoft.com/office/drawing/2014/main" id="{61FAC244-0962-608C-50DC-C801319C1ECF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5" name="Google Shape;1520;p6">
              <a:extLst>
                <a:ext uri="{FF2B5EF4-FFF2-40B4-BE49-F238E27FC236}">
                  <a16:creationId xmlns:a16="http://schemas.microsoft.com/office/drawing/2014/main" id="{ACA57311-818E-0EE5-5ABF-6C06323982F6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6" name="Google Shape;1521;p6">
              <a:extLst>
                <a:ext uri="{FF2B5EF4-FFF2-40B4-BE49-F238E27FC236}">
                  <a16:creationId xmlns:a16="http://schemas.microsoft.com/office/drawing/2014/main" id="{2EE897DA-C3FE-6570-1A12-9562D83A6176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7" name="Google Shape;1522;p6">
              <a:extLst>
                <a:ext uri="{FF2B5EF4-FFF2-40B4-BE49-F238E27FC236}">
                  <a16:creationId xmlns:a16="http://schemas.microsoft.com/office/drawing/2014/main" id="{BB9925EF-9536-3AE2-DCC4-E6421377AC75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8" name="Google Shape;1523;p6">
              <a:extLst>
                <a:ext uri="{FF2B5EF4-FFF2-40B4-BE49-F238E27FC236}">
                  <a16:creationId xmlns:a16="http://schemas.microsoft.com/office/drawing/2014/main" id="{F558C8AC-B7B7-3FB5-86E4-9AD8CF32D8EB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9" name="Google Shape;1524;p6">
              <a:extLst>
                <a:ext uri="{FF2B5EF4-FFF2-40B4-BE49-F238E27FC236}">
                  <a16:creationId xmlns:a16="http://schemas.microsoft.com/office/drawing/2014/main" id="{7F999E39-E10E-DBFE-07AD-D83B17EF1AE2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0" name="Google Shape;1525;p6">
              <a:extLst>
                <a:ext uri="{FF2B5EF4-FFF2-40B4-BE49-F238E27FC236}">
                  <a16:creationId xmlns:a16="http://schemas.microsoft.com/office/drawing/2014/main" id="{C6C51E08-BB22-A75E-7058-21FEA33C03BC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1" name="Google Shape;1526;p6">
              <a:extLst>
                <a:ext uri="{FF2B5EF4-FFF2-40B4-BE49-F238E27FC236}">
                  <a16:creationId xmlns:a16="http://schemas.microsoft.com/office/drawing/2014/main" id="{3FCD6B95-0D70-0B9B-41D1-971FBC4C4E01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2" name="Google Shape;1527;p6">
              <a:extLst>
                <a:ext uri="{FF2B5EF4-FFF2-40B4-BE49-F238E27FC236}">
                  <a16:creationId xmlns:a16="http://schemas.microsoft.com/office/drawing/2014/main" id="{6DABBC46-A3CF-CB10-F37B-050905D68E2F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3" name="Google Shape;1528;p6">
              <a:extLst>
                <a:ext uri="{FF2B5EF4-FFF2-40B4-BE49-F238E27FC236}">
                  <a16:creationId xmlns:a16="http://schemas.microsoft.com/office/drawing/2014/main" id="{AFC110E7-6691-01D4-2F0A-DA48DDE1D4E6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4" name="Google Shape;1529;p6">
              <a:extLst>
                <a:ext uri="{FF2B5EF4-FFF2-40B4-BE49-F238E27FC236}">
                  <a16:creationId xmlns:a16="http://schemas.microsoft.com/office/drawing/2014/main" id="{C9E33551-1E1A-F01F-224A-CE8B980FFEC8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5" name="Google Shape;1530;p6">
              <a:extLst>
                <a:ext uri="{FF2B5EF4-FFF2-40B4-BE49-F238E27FC236}">
                  <a16:creationId xmlns:a16="http://schemas.microsoft.com/office/drawing/2014/main" id="{CFE72F80-3B3A-8A22-BAEA-3159008CDF30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6" name="Google Shape;1531;p6">
              <a:extLst>
                <a:ext uri="{FF2B5EF4-FFF2-40B4-BE49-F238E27FC236}">
                  <a16:creationId xmlns:a16="http://schemas.microsoft.com/office/drawing/2014/main" id="{223B2D60-7DFE-0E7D-2471-02A3C77E9D4F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67" name="Google Shape;1532;p6">
            <a:extLst>
              <a:ext uri="{FF2B5EF4-FFF2-40B4-BE49-F238E27FC236}">
                <a16:creationId xmlns:a16="http://schemas.microsoft.com/office/drawing/2014/main" id="{2DFE6674-F498-B44D-E0CC-136721ED9F11}"/>
              </a:ext>
            </a:extLst>
          </p:cNvPr>
          <p:cNvGrpSpPr/>
          <p:nvPr/>
        </p:nvGrpSpPr>
        <p:grpSpPr>
          <a:xfrm>
            <a:off x="16652706" y="-1354046"/>
            <a:ext cx="12369019" cy="6090630"/>
            <a:chOff x="2890000" y="1127550"/>
            <a:chExt cx="1680450" cy="1103275"/>
          </a:xfrm>
        </p:grpSpPr>
        <p:sp>
          <p:nvSpPr>
            <p:cNvPr id="4368" name="Google Shape;1533;p6">
              <a:extLst>
                <a:ext uri="{FF2B5EF4-FFF2-40B4-BE49-F238E27FC236}">
                  <a16:creationId xmlns:a16="http://schemas.microsoft.com/office/drawing/2014/main" id="{EAB35A49-2B61-4DE1-756B-47DC37109BA1}"/>
                </a:ext>
              </a:extLst>
            </p:cNvPr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9" name="Google Shape;1534;p6">
              <a:extLst>
                <a:ext uri="{FF2B5EF4-FFF2-40B4-BE49-F238E27FC236}">
                  <a16:creationId xmlns:a16="http://schemas.microsoft.com/office/drawing/2014/main" id="{20CFD4A0-B5F0-4E55-03BE-2A1D51F6AAAD}"/>
                </a:ext>
              </a:extLst>
            </p:cNvPr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0" name="Google Shape;1535;p6">
              <a:extLst>
                <a:ext uri="{FF2B5EF4-FFF2-40B4-BE49-F238E27FC236}">
                  <a16:creationId xmlns:a16="http://schemas.microsoft.com/office/drawing/2014/main" id="{2851C631-9AB5-D166-DC8D-97304C6DCEEA}"/>
                </a:ext>
              </a:extLst>
            </p:cNvPr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1" name="Google Shape;1536;p6">
              <a:extLst>
                <a:ext uri="{FF2B5EF4-FFF2-40B4-BE49-F238E27FC236}">
                  <a16:creationId xmlns:a16="http://schemas.microsoft.com/office/drawing/2014/main" id="{851FABEB-E2E2-00D6-9B56-3DADC7272642}"/>
                </a:ext>
              </a:extLst>
            </p:cNvPr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2" name="Google Shape;1537;p6">
              <a:extLst>
                <a:ext uri="{FF2B5EF4-FFF2-40B4-BE49-F238E27FC236}">
                  <a16:creationId xmlns:a16="http://schemas.microsoft.com/office/drawing/2014/main" id="{55B5B80C-16C8-E663-9B5B-CD32DE876573}"/>
                </a:ext>
              </a:extLst>
            </p:cNvPr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3" name="Google Shape;1538;p6">
              <a:extLst>
                <a:ext uri="{FF2B5EF4-FFF2-40B4-BE49-F238E27FC236}">
                  <a16:creationId xmlns:a16="http://schemas.microsoft.com/office/drawing/2014/main" id="{80FB5150-339E-0EC5-3906-DE30B15CB956}"/>
                </a:ext>
              </a:extLst>
            </p:cNvPr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4" name="Google Shape;1539;p6">
              <a:extLst>
                <a:ext uri="{FF2B5EF4-FFF2-40B4-BE49-F238E27FC236}">
                  <a16:creationId xmlns:a16="http://schemas.microsoft.com/office/drawing/2014/main" id="{DA721B5E-F861-69B3-B328-738C25D14311}"/>
                </a:ext>
              </a:extLst>
            </p:cNvPr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5" name="Google Shape;1540;p6">
              <a:extLst>
                <a:ext uri="{FF2B5EF4-FFF2-40B4-BE49-F238E27FC236}">
                  <a16:creationId xmlns:a16="http://schemas.microsoft.com/office/drawing/2014/main" id="{83F41489-FBC5-0FFF-FB57-1F87673E405E}"/>
                </a:ext>
              </a:extLst>
            </p:cNvPr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6" name="Google Shape;1541;p6">
              <a:extLst>
                <a:ext uri="{FF2B5EF4-FFF2-40B4-BE49-F238E27FC236}">
                  <a16:creationId xmlns:a16="http://schemas.microsoft.com/office/drawing/2014/main" id="{BD12025B-C60E-E568-5F51-96482954E459}"/>
                </a:ext>
              </a:extLst>
            </p:cNvPr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7" name="Google Shape;1542;p6">
              <a:extLst>
                <a:ext uri="{FF2B5EF4-FFF2-40B4-BE49-F238E27FC236}">
                  <a16:creationId xmlns:a16="http://schemas.microsoft.com/office/drawing/2014/main" id="{A01ED0CB-E874-798E-81AC-69C8CFE7A732}"/>
                </a:ext>
              </a:extLst>
            </p:cNvPr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8" name="Google Shape;1543;p6">
              <a:extLst>
                <a:ext uri="{FF2B5EF4-FFF2-40B4-BE49-F238E27FC236}">
                  <a16:creationId xmlns:a16="http://schemas.microsoft.com/office/drawing/2014/main" id="{7C973727-E4C0-7165-09A2-F25C8AC4E133}"/>
                </a:ext>
              </a:extLst>
            </p:cNvPr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9" name="Google Shape;1544;p6">
              <a:extLst>
                <a:ext uri="{FF2B5EF4-FFF2-40B4-BE49-F238E27FC236}">
                  <a16:creationId xmlns:a16="http://schemas.microsoft.com/office/drawing/2014/main" id="{835CDA1F-AB9C-1C9E-5DDC-5DD2BB700F44}"/>
                </a:ext>
              </a:extLst>
            </p:cNvPr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0" name="Google Shape;1545;p6">
              <a:extLst>
                <a:ext uri="{FF2B5EF4-FFF2-40B4-BE49-F238E27FC236}">
                  <a16:creationId xmlns:a16="http://schemas.microsoft.com/office/drawing/2014/main" id="{E765D27D-BDB5-E017-175A-6EB418C1FAB5}"/>
                </a:ext>
              </a:extLst>
            </p:cNvPr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1" name="Google Shape;1546;p6">
              <a:extLst>
                <a:ext uri="{FF2B5EF4-FFF2-40B4-BE49-F238E27FC236}">
                  <a16:creationId xmlns:a16="http://schemas.microsoft.com/office/drawing/2014/main" id="{1EE9AAC5-D43C-3250-6760-F01665DB69BA}"/>
                </a:ext>
              </a:extLst>
            </p:cNvPr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2" name="Google Shape;1547;p6">
              <a:extLst>
                <a:ext uri="{FF2B5EF4-FFF2-40B4-BE49-F238E27FC236}">
                  <a16:creationId xmlns:a16="http://schemas.microsoft.com/office/drawing/2014/main" id="{455F5DE1-86E4-E8DA-ADAD-DAE0EB9F6A58}"/>
                </a:ext>
              </a:extLst>
            </p:cNvPr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3" name="Google Shape;1548;p6">
              <a:extLst>
                <a:ext uri="{FF2B5EF4-FFF2-40B4-BE49-F238E27FC236}">
                  <a16:creationId xmlns:a16="http://schemas.microsoft.com/office/drawing/2014/main" id="{BB82910A-03B4-4690-7F69-81F1A16814A9}"/>
                </a:ext>
              </a:extLst>
            </p:cNvPr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4" name="Google Shape;1549;p6">
              <a:extLst>
                <a:ext uri="{FF2B5EF4-FFF2-40B4-BE49-F238E27FC236}">
                  <a16:creationId xmlns:a16="http://schemas.microsoft.com/office/drawing/2014/main" id="{B24103E7-11E6-2C22-61FD-74AB52D5EDCC}"/>
                </a:ext>
              </a:extLst>
            </p:cNvPr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5" name="Google Shape;1550;p6">
              <a:extLst>
                <a:ext uri="{FF2B5EF4-FFF2-40B4-BE49-F238E27FC236}">
                  <a16:creationId xmlns:a16="http://schemas.microsoft.com/office/drawing/2014/main" id="{924A9CBB-DB01-AE5A-1406-802AD9FECA13}"/>
                </a:ext>
              </a:extLst>
            </p:cNvPr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6" name="Google Shape;1551;p6">
              <a:extLst>
                <a:ext uri="{FF2B5EF4-FFF2-40B4-BE49-F238E27FC236}">
                  <a16:creationId xmlns:a16="http://schemas.microsoft.com/office/drawing/2014/main" id="{A3F39D95-01FB-38C4-F4AB-2C9C60BABE95}"/>
                </a:ext>
              </a:extLst>
            </p:cNvPr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7" name="Google Shape;1552;p6">
              <a:extLst>
                <a:ext uri="{FF2B5EF4-FFF2-40B4-BE49-F238E27FC236}">
                  <a16:creationId xmlns:a16="http://schemas.microsoft.com/office/drawing/2014/main" id="{AF0242C5-FFE5-F265-ADC4-225EF8441213}"/>
                </a:ext>
              </a:extLst>
            </p:cNvPr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8" name="Google Shape;1553;p6">
              <a:extLst>
                <a:ext uri="{FF2B5EF4-FFF2-40B4-BE49-F238E27FC236}">
                  <a16:creationId xmlns:a16="http://schemas.microsoft.com/office/drawing/2014/main" id="{D233C63E-711C-B4E8-5E14-544FDFC7E67D}"/>
                </a:ext>
              </a:extLst>
            </p:cNvPr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9" name="Google Shape;1554;p6">
              <a:extLst>
                <a:ext uri="{FF2B5EF4-FFF2-40B4-BE49-F238E27FC236}">
                  <a16:creationId xmlns:a16="http://schemas.microsoft.com/office/drawing/2014/main" id="{2EE47532-3D03-238F-3E4C-15770FBBD5F8}"/>
                </a:ext>
              </a:extLst>
            </p:cNvPr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0" name="Google Shape;1555;p6">
              <a:extLst>
                <a:ext uri="{FF2B5EF4-FFF2-40B4-BE49-F238E27FC236}">
                  <a16:creationId xmlns:a16="http://schemas.microsoft.com/office/drawing/2014/main" id="{F8E823ED-B2A8-6C09-1E16-602F748133A5}"/>
                </a:ext>
              </a:extLst>
            </p:cNvPr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1" name="Google Shape;1556;p6">
              <a:extLst>
                <a:ext uri="{FF2B5EF4-FFF2-40B4-BE49-F238E27FC236}">
                  <a16:creationId xmlns:a16="http://schemas.microsoft.com/office/drawing/2014/main" id="{2CA0889C-E5CF-2207-C0CF-908D40CE5ABC}"/>
                </a:ext>
              </a:extLst>
            </p:cNvPr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2" name="Google Shape;1557;p6">
              <a:extLst>
                <a:ext uri="{FF2B5EF4-FFF2-40B4-BE49-F238E27FC236}">
                  <a16:creationId xmlns:a16="http://schemas.microsoft.com/office/drawing/2014/main" id="{B962E29E-DCB4-1183-BF7A-26608A2526C7}"/>
                </a:ext>
              </a:extLst>
            </p:cNvPr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3" name="Google Shape;1558;p6">
              <a:extLst>
                <a:ext uri="{FF2B5EF4-FFF2-40B4-BE49-F238E27FC236}">
                  <a16:creationId xmlns:a16="http://schemas.microsoft.com/office/drawing/2014/main" id="{DB5F35C7-E6EE-3815-1A86-F7C2F0982EC6}"/>
                </a:ext>
              </a:extLst>
            </p:cNvPr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4" name="Google Shape;1559;p6">
              <a:extLst>
                <a:ext uri="{FF2B5EF4-FFF2-40B4-BE49-F238E27FC236}">
                  <a16:creationId xmlns:a16="http://schemas.microsoft.com/office/drawing/2014/main" id="{BCA88719-6508-4DBC-B489-77BFECE47A91}"/>
                </a:ext>
              </a:extLst>
            </p:cNvPr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5" name="Google Shape;1560;p6">
              <a:extLst>
                <a:ext uri="{FF2B5EF4-FFF2-40B4-BE49-F238E27FC236}">
                  <a16:creationId xmlns:a16="http://schemas.microsoft.com/office/drawing/2014/main" id="{558BAD4D-AC38-C02D-0EFF-E660DAFC5070}"/>
                </a:ext>
              </a:extLst>
            </p:cNvPr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6" name="Google Shape;1561;p6">
              <a:extLst>
                <a:ext uri="{FF2B5EF4-FFF2-40B4-BE49-F238E27FC236}">
                  <a16:creationId xmlns:a16="http://schemas.microsoft.com/office/drawing/2014/main" id="{51674961-E67B-F25F-8AFA-79CD273F6B74}"/>
                </a:ext>
              </a:extLst>
            </p:cNvPr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7" name="Google Shape;1562;p6">
              <a:extLst>
                <a:ext uri="{FF2B5EF4-FFF2-40B4-BE49-F238E27FC236}">
                  <a16:creationId xmlns:a16="http://schemas.microsoft.com/office/drawing/2014/main" id="{E0D23097-FDB9-7CC4-CFF0-031E3758C50E}"/>
                </a:ext>
              </a:extLst>
            </p:cNvPr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8" name="Google Shape;1563;p6">
              <a:extLst>
                <a:ext uri="{FF2B5EF4-FFF2-40B4-BE49-F238E27FC236}">
                  <a16:creationId xmlns:a16="http://schemas.microsoft.com/office/drawing/2014/main" id="{6992F7D8-754A-1DC2-7EDD-1F2FC2C058E8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9" name="Google Shape;1564;p6">
              <a:extLst>
                <a:ext uri="{FF2B5EF4-FFF2-40B4-BE49-F238E27FC236}">
                  <a16:creationId xmlns:a16="http://schemas.microsoft.com/office/drawing/2014/main" id="{F23EBE55-AEB3-BB56-5637-84CCA3DE5670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0" name="Google Shape;1565;p6">
              <a:extLst>
                <a:ext uri="{FF2B5EF4-FFF2-40B4-BE49-F238E27FC236}">
                  <a16:creationId xmlns:a16="http://schemas.microsoft.com/office/drawing/2014/main" id="{60D0495B-F962-3030-3EE2-D5EDB789251C}"/>
                </a:ext>
              </a:extLst>
            </p:cNvPr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1" name="Google Shape;1566;p6">
              <a:extLst>
                <a:ext uri="{FF2B5EF4-FFF2-40B4-BE49-F238E27FC236}">
                  <a16:creationId xmlns:a16="http://schemas.microsoft.com/office/drawing/2014/main" id="{A91AF238-134D-463D-BD97-456A7E487B63}"/>
                </a:ext>
              </a:extLst>
            </p:cNvPr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2" name="Google Shape;1567;p6">
              <a:extLst>
                <a:ext uri="{FF2B5EF4-FFF2-40B4-BE49-F238E27FC236}">
                  <a16:creationId xmlns:a16="http://schemas.microsoft.com/office/drawing/2014/main" id="{F7CE2654-1EBF-4FE9-F09E-52295794C8F3}"/>
                </a:ext>
              </a:extLst>
            </p:cNvPr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3" name="Google Shape;1568;p6">
              <a:extLst>
                <a:ext uri="{FF2B5EF4-FFF2-40B4-BE49-F238E27FC236}">
                  <a16:creationId xmlns:a16="http://schemas.microsoft.com/office/drawing/2014/main" id="{F3B12525-BE36-5DF8-2F5C-8344E624A9F4}"/>
                </a:ext>
              </a:extLst>
            </p:cNvPr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4" name="Google Shape;1569;p6">
              <a:extLst>
                <a:ext uri="{FF2B5EF4-FFF2-40B4-BE49-F238E27FC236}">
                  <a16:creationId xmlns:a16="http://schemas.microsoft.com/office/drawing/2014/main" id="{F6289F0B-C95D-E3E1-09C5-4B7BBF48AA4F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5" name="Google Shape;1570;p6">
              <a:extLst>
                <a:ext uri="{FF2B5EF4-FFF2-40B4-BE49-F238E27FC236}">
                  <a16:creationId xmlns:a16="http://schemas.microsoft.com/office/drawing/2014/main" id="{54FAFB34-0B91-9012-5454-D3A236857114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6" name="Google Shape;1571;p6">
              <a:extLst>
                <a:ext uri="{FF2B5EF4-FFF2-40B4-BE49-F238E27FC236}">
                  <a16:creationId xmlns:a16="http://schemas.microsoft.com/office/drawing/2014/main" id="{E86AA6BE-2DB2-BBC5-1DC6-55484D793748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7" name="Google Shape;1572;p6">
              <a:extLst>
                <a:ext uri="{FF2B5EF4-FFF2-40B4-BE49-F238E27FC236}">
                  <a16:creationId xmlns:a16="http://schemas.microsoft.com/office/drawing/2014/main" id="{BF09DD0A-D525-588A-75FF-CE03FB11DF51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8" name="Google Shape;1573;p6">
              <a:extLst>
                <a:ext uri="{FF2B5EF4-FFF2-40B4-BE49-F238E27FC236}">
                  <a16:creationId xmlns:a16="http://schemas.microsoft.com/office/drawing/2014/main" id="{FB9B5D32-9635-683B-7113-8FB8B305A54A}"/>
                </a:ext>
              </a:extLst>
            </p:cNvPr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9" name="Google Shape;1574;p6">
              <a:extLst>
                <a:ext uri="{FF2B5EF4-FFF2-40B4-BE49-F238E27FC236}">
                  <a16:creationId xmlns:a16="http://schemas.microsoft.com/office/drawing/2014/main" id="{8740A131-29C1-E380-B0F1-758A4A41E9BF}"/>
                </a:ext>
              </a:extLst>
            </p:cNvPr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0" name="Google Shape;1575;p6">
              <a:extLst>
                <a:ext uri="{FF2B5EF4-FFF2-40B4-BE49-F238E27FC236}">
                  <a16:creationId xmlns:a16="http://schemas.microsoft.com/office/drawing/2014/main" id="{BC5DD3C5-2407-A2FB-213F-478D9CA239D7}"/>
                </a:ext>
              </a:extLst>
            </p:cNvPr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1" name="Google Shape;1576;p6">
              <a:extLst>
                <a:ext uri="{FF2B5EF4-FFF2-40B4-BE49-F238E27FC236}">
                  <a16:creationId xmlns:a16="http://schemas.microsoft.com/office/drawing/2014/main" id="{136A1F18-E43D-3611-EF42-C33E95005CD8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2" name="Google Shape;1577;p6">
              <a:extLst>
                <a:ext uri="{FF2B5EF4-FFF2-40B4-BE49-F238E27FC236}">
                  <a16:creationId xmlns:a16="http://schemas.microsoft.com/office/drawing/2014/main" id="{5D769BD8-5687-FA44-FA31-A3E085916CFB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3" name="Google Shape;1578;p6">
              <a:extLst>
                <a:ext uri="{FF2B5EF4-FFF2-40B4-BE49-F238E27FC236}">
                  <a16:creationId xmlns:a16="http://schemas.microsoft.com/office/drawing/2014/main" id="{7196C2E5-E7B6-E4E1-4FA2-53081D167789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4" name="Google Shape;1579;p6">
              <a:extLst>
                <a:ext uri="{FF2B5EF4-FFF2-40B4-BE49-F238E27FC236}">
                  <a16:creationId xmlns:a16="http://schemas.microsoft.com/office/drawing/2014/main" id="{85B22595-AFE0-EC0F-4861-A39A449E119C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5" name="Google Shape;1580;p6">
              <a:extLst>
                <a:ext uri="{FF2B5EF4-FFF2-40B4-BE49-F238E27FC236}">
                  <a16:creationId xmlns:a16="http://schemas.microsoft.com/office/drawing/2014/main" id="{F792603D-69FA-49C4-B7CC-97FE4CA2F456}"/>
                </a:ext>
              </a:extLst>
            </p:cNvPr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6" name="Google Shape;1581;p6">
              <a:extLst>
                <a:ext uri="{FF2B5EF4-FFF2-40B4-BE49-F238E27FC236}">
                  <a16:creationId xmlns:a16="http://schemas.microsoft.com/office/drawing/2014/main" id="{F34FD7E5-F663-C6A1-F61D-5139C7440443}"/>
                </a:ext>
              </a:extLst>
            </p:cNvPr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7" name="Google Shape;1582;p6">
              <a:extLst>
                <a:ext uri="{FF2B5EF4-FFF2-40B4-BE49-F238E27FC236}">
                  <a16:creationId xmlns:a16="http://schemas.microsoft.com/office/drawing/2014/main" id="{10B02388-A92C-E317-415D-6465CEDAE6E7}"/>
                </a:ext>
              </a:extLst>
            </p:cNvPr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8" name="Google Shape;1583;p6">
              <a:extLst>
                <a:ext uri="{FF2B5EF4-FFF2-40B4-BE49-F238E27FC236}">
                  <a16:creationId xmlns:a16="http://schemas.microsoft.com/office/drawing/2014/main" id="{29B9F6E4-E3A0-00B5-1F0D-A19493F5DFCE}"/>
                </a:ext>
              </a:extLst>
            </p:cNvPr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9" name="Google Shape;1584;p6">
              <a:extLst>
                <a:ext uri="{FF2B5EF4-FFF2-40B4-BE49-F238E27FC236}">
                  <a16:creationId xmlns:a16="http://schemas.microsoft.com/office/drawing/2014/main" id="{C17E3463-CC1B-F07A-5354-D5BB9EF355A6}"/>
                </a:ext>
              </a:extLst>
            </p:cNvPr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0" name="Google Shape;1585;p6">
              <a:extLst>
                <a:ext uri="{FF2B5EF4-FFF2-40B4-BE49-F238E27FC236}">
                  <a16:creationId xmlns:a16="http://schemas.microsoft.com/office/drawing/2014/main" id="{DABEEE7C-90B9-61DC-29E0-E1366A4667B2}"/>
                </a:ext>
              </a:extLst>
            </p:cNvPr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1" name="Google Shape;1586;p6">
              <a:extLst>
                <a:ext uri="{FF2B5EF4-FFF2-40B4-BE49-F238E27FC236}">
                  <a16:creationId xmlns:a16="http://schemas.microsoft.com/office/drawing/2014/main" id="{5C95F6EE-D07F-8124-E851-988420A029CA}"/>
                </a:ext>
              </a:extLst>
            </p:cNvPr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2" name="Google Shape;1587;p6">
              <a:extLst>
                <a:ext uri="{FF2B5EF4-FFF2-40B4-BE49-F238E27FC236}">
                  <a16:creationId xmlns:a16="http://schemas.microsoft.com/office/drawing/2014/main" id="{A3127937-0F91-5144-2177-E4FF60585D77}"/>
                </a:ext>
              </a:extLst>
            </p:cNvPr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3" name="Google Shape;1588;p6">
              <a:extLst>
                <a:ext uri="{FF2B5EF4-FFF2-40B4-BE49-F238E27FC236}">
                  <a16:creationId xmlns:a16="http://schemas.microsoft.com/office/drawing/2014/main" id="{E996649D-13A0-119E-94C6-8851739D2CF1}"/>
                </a:ext>
              </a:extLst>
            </p:cNvPr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4" name="Google Shape;1589;p6">
              <a:extLst>
                <a:ext uri="{FF2B5EF4-FFF2-40B4-BE49-F238E27FC236}">
                  <a16:creationId xmlns:a16="http://schemas.microsoft.com/office/drawing/2014/main" id="{C598A5CA-9A9E-16C7-5B0F-4DADE53BE819}"/>
                </a:ext>
              </a:extLst>
            </p:cNvPr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5" name="Google Shape;1590;p6">
              <a:extLst>
                <a:ext uri="{FF2B5EF4-FFF2-40B4-BE49-F238E27FC236}">
                  <a16:creationId xmlns:a16="http://schemas.microsoft.com/office/drawing/2014/main" id="{071317BE-9A06-CBEA-FDB6-12040610AF94}"/>
                </a:ext>
              </a:extLst>
            </p:cNvPr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6" name="Google Shape;1591;p6">
              <a:extLst>
                <a:ext uri="{FF2B5EF4-FFF2-40B4-BE49-F238E27FC236}">
                  <a16:creationId xmlns:a16="http://schemas.microsoft.com/office/drawing/2014/main" id="{95FA47DA-FE7A-A126-CA65-E9C74A7A52AB}"/>
                </a:ext>
              </a:extLst>
            </p:cNvPr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7" name="Google Shape;1592;p6">
              <a:extLst>
                <a:ext uri="{FF2B5EF4-FFF2-40B4-BE49-F238E27FC236}">
                  <a16:creationId xmlns:a16="http://schemas.microsoft.com/office/drawing/2014/main" id="{1744B1FB-4F7F-A2C4-9FC9-826161A3C73D}"/>
                </a:ext>
              </a:extLst>
            </p:cNvPr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8" name="Google Shape;1593;p6">
              <a:extLst>
                <a:ext uri="{FF2B5EF4-FFF2-40B4-BE49-F238E27FC236}">
                  <a16:creationId xmlns:a16="http://schemas.microsoft.com/office/drawing/2014/main" id="{48286387-A641-6997-1B78-80E3B481A28C}"/>
                </a:ext>
              </a:extLst>
            </p:cNvPr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9" name="Google Shape;1594;p6">
              <a:extLst>
                <a:ext uri="{FF2B5EF4-FFF2-40B4-BE49-F238E27FC236}">
                  <a16:creationId xmlns:a16="http://schemas.microsoft.com/office/drawing/2014/main" id="{6342F5FD-757F-4933-158D-9B7C1C8A42F7}"/>
                </a:ext>
              </a:extLst>
            </p:cNvPr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0" name="Google Shape;1595;p6">
              <a:extLst>
                <a:ext uri="{FF2B5EF4-FFF2-40B4-BE49-F238E27FC236}">
                  <a16:creationId xmlns:a16="http://schemas.microsoft.com/office/drawing/2014/main" id="{F89190D5-6533-915C-1B1E-41B6AF3882BE}"/>
                </a:ext>
              </a:extLst>
            </p:cNvPr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1" name="Google Shape;1596;p6">
              <a:extLst>
                <a:ext uri="{FF2B5EF4-FFF2-40B4-BE49-F238E27FC236}">
                  <a16:creationId xmlns:a16="http://schemas.microsoft.com/office/drawing/2014/main" id="{96E70386-87A2-1213-79AF-8F9D2A3F82E4}"/>
                </a:ext>
              </a:extLst>
            </p:cNvPr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2" name="Google Shape;1597;p6">
              <a:extLst>
                <a:ext uri="{FF2B5EF4-FFF2-40B4-BE49-F238E27FC236}">
                  <a16:creationId xmlns:a16="http://schemas.microsoft.com/office/drawing/2014/main" id="{EC81A529-BCF4-05FF-9CE8-EAA767038AB9}"/>
                </a:ext>
              </a:extLst>
            </p:cNvPr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3" name="Google Shape;1598;p6">
              <a:extLst>
                <a:ext uri="{FF2B5EF4-FFF2-40B4-BE49-F238E27FC236}">
                  <a16:creationId xmlns:a16="http://schemas.microsoft.com/office/drawing/2014/main" id="{FFF6D928-7288-F44C-9676-2B0EFF110266}"/>
                </a:ext>
              </a:extLst>
            </p:cNvPr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4" name="Google Shape;1599;p6">
              <a:extLst>
                <a:ext uri="{FF2B5EF4-FFF2-40B4-BE49-F238E27FC236}">
                  <a16:creationId xmlns:a16="http://schemas.microsoft.com/office/drawing/2014/main" id="{A5AE1CD6-3243-0AFD-76BC-E4DDBBB4FE5F}"/>
                </a:ext>
              </a:extLst>
            </p:cNvPr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5" name="Google Shape;1600;p6">
              <a:extLst>
                <a:ext uri="{FF2B5EF4-FFF2-40B4-BE49-F238E27FC236}">
                  <a16:creationId xmlns:a16="http://schemas.microsoft.com/office/drawing/2014/main" id="{B2FA7452-D5DD-8DE3-6468-EC576DD5CC39}"/>
                </a:ext>
              </a:extLst>
            </p:cNvPr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6" name="Google Shape;1601;p6">
              <a:extLst>
                <a:ext uri="{FF2B5EF4-FFF2-40B4-BE49-F238E27FC236}">
                  <a16:creationId xmlns:a16="http://schemas.microsoft.com/office/drawing/2014/main" id="{A46DC964-D8CA-CF43-0C72-9DDF7448171E}"/>
                </a:ext>
              </a:extLst>
            </p:cNvPr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7" name="Google Shape;1602;p6">
              <a:extLst>
                <a:ext uri="{FF2B5EF4-FFF2-40B4-BE49-F238E27FC236}">
                  <a16:creationId xmlns:a16="http://schemas.microsoft.com/office/drawing/2014/main" id="{F970C67F-C88F-A773-52EF-7AF2288C5E3F}"/>
                </a:ext>
              </a:extLst>
            </p:cNvPr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8" name="Google Shape;1603;p6">
              <a:extLst>
                <a:ext uri="{FF2B5EF4-FFF2-40B4-BE49-F238E27FC236}">
                  <a16:creationId xmlns:a16="http://schemas.microsoft.com/office/drawing/2014/main" id="{DBBF43A7-3B74-6CE4-99FE-77799D511E55}"/>
                </a:ext>
              </a:extLst>
            </p:cNvPr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9" name="Google Shape;1604;p6">
              <a:extLst>
                <a:ext uri="{FF2B5EF4-FFF2-40B4-BE49-F238E27FC236}">
                  <a16:creationId xmlns:a16="http://schemas.microsoft.com/office/drawing/2014/main" id="{F4DEAFA7-80C6-CB15-4B34-2AD42DB7E780}"/>
                </a:ext>
              </a:extLst>
            </p:cNvPr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0" name="Google Shape;1605;p6">
              <a:extLst>
                <a:ext uri="{FF2B5EF4-FFF2-40B4-BE49-F238E27FC236}">
                  <a16:creationId xmlns:a16="http://schemas.microsoft.com/office/drawing/2014/main" id="{6DE18612-84CC-423E-9FEA-C8FF95899803}"/>
                </a:ext>
              </a:extLst>
            </p:cNvPr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1" name="Google Shape;1606;p6">
              <a:extLst>
                <a:ext uri="{FF2B5EF4-FFF2-40B4-BE49-F238E27FC236}">
                  <a16:creationId xmlns:a16="http://schemas.microsoft.com/office/drawing/2014/main" id="{3CB6BC19-9E31-6CF7-C6DE-D43ABFC872DA}"/>
                </a:ext>
              </a:extLst>
            </p:cNvPr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2" name="Google Shape;1607;p6">
              <a:extLst>
                <a:ext uri="{FF2B5EF4-FFF2-40B4-BE49-F238E27FC236}">
                  <a16:creationId xmlns:a16="http://schemas.microsoft.com/office/drawing/2014/main" id="{6D9DF45E-0716-901C-DF84-C3A349E4C975}"/>
                </a:ext>
              </a:extLst>
            </p:cNvPr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3" name="Google Shape;1608;p6">
              <a:extLst>
                <a:ext uri="{FF2B5EF4-FFF2-40B4-BE49-F238E27FC236}">
                  <a16:creationId xmlns:a16="http://schemas.microsoft.com/office/drawing/2014/main" id="{D2609A60-CB20-4A69-460D-26C55901C394}"/>
                </a:ext>
              </a:extLst>
            </p:cNvPr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4" name="Google Shape;1609;p6">
              <a:extLst>
                <a:ext uri="{FF2B5EF4-FFF2-40B4-BE49-F238E27FC236}">
                  <a16:creationId xmlns:a16="http://schemas.microsoft.com/office/drawing/2014/main" id="{FAE6FB58-A5AC-9DD2-FC8F-CA14F3B3D00D}"/>
                </a:ext>
              </a:extLst>
            </p:cNvPr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5" name="Google Shape;1610;p6">
              <a:extLst>
                <a:ext uri="{FF2B5EF4-FFF2-40B4-BE49-F238E27FC236}">
                  <a16:creationId xmlns:a16="http://schemas.microsoft.com/office/drawing/2014/main" id="{22AF99DA-019F-940E-F1DA-D4EADDE541A3}"/>
                </a:ext>
              </a:extLst>
            </p:cNvPr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6" name="Google Shape;1611;p6">
              <a:extLst>
                <a:ext uri="{FF2B5EF4-FFF2-40B4-BE49-F238E27FC236}">
                  <a16:creationId xmlns:a16="http://schemas.microsoft.com/office/drawing/2014/main" id="{67207C41-6043-5D0A-C2CB-060C4B2053DE}"/>
                </a:ext>
              </a:extLst>
            </p:cNvPr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7" name="Google Shape;1612;p6">
              <a:extLst>
                <a:ext uri="{FF2B5EF4-FFF2-40B4-BE49-F238E27FC236}">
                  <a16:creationId xmlns:a16="http://schemas.microsoft.com/office/drawing/2014/main" id="{1597A623-F81C-8BF6-3F75-2B6EFFA6DE47}"/>
                </a:ext>
              </a:extLst>
            </p:cNvPr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8" name="Google Shape;1613;p6">
              <a:extLst>
                <a:ext uri="{FF2B5EF4-FFF2-40B4-BE49-F238E27FC236}">
                  <a16:creationId xmlns:a16="http://schemas.microsoft.com/office/drawing/2014/main" id="{1B08DD9B-C1CD-F835-4AD1-7C4DAEE4EA39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9" name="Google Shape;1614;p6">
              <a:extLst>
                <a:ext uri="{FF2B5EF4-FFF2-40B4-BE49-F238E27FC236}">
                  <a16:creationId xmlns:a16="http://schemas.microsoft.com/office/drawing/2014/main" id="{17AB3484-5E67-F694-190B-CD3FBFAA51A4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0" name="Google Shape;1615;p6">
              <a:extLst>
                <a:ext uri="{FF2B5EF4-FFF2-40B4-BE49-F238E27FC236}">
                  <a16:creationId xmlns:a16="http://schemas.microsoft.com/office/drawing/2014/main" id="{37194B97-EE2E-AE44-A7E1-0330D40C2509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1" name="Google Shape;1616;p6">
              <a:extLst>
                <a:ext uri="{FF2B5EF4-FFF2-40B4-BE49-F238E27FC236}">
                  <a16:creationId xmlns:a16="http://schemas.microsoft.com/office/drawing/2014/main" id="{5E10D4C9-FB37-4D02-19CF-316D3D65FB5C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2" name="Google Shape;1617;p6">
              <a:extLst>
                <a:ext uri="{FF2B5EF4-FFF2-40B4-BE49-F238E27FC236}">
                  <a16:creationId xmlns:a16="http://schemas.microsoft.com/office/drawing/2014/main" id="{F50E04DB-2E24-8C64-7A3B-CAD87DFB9BD2}"/>
                </a:ext>
              </a:extLst>
            </p:cNvPr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3" name="Google Shape;1618;p6">
              <a:extLst>
                <a:ext uri="{FF2B5EF4-FFF2-40B4-BE49-F238E27FC236}">
                  <a16:creationId xmlns:a16="http://schemas.microsoft.com/office/drawing/2014/main" id="{F80E9B51-E9BE-2568-7CDB-1EECE882F9A8}"/>
                </a:ext>
              </a:extLst>
            </p:cNvPr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4" name="Google Shape;1619;p6">
              <a:extLst>
                <a:ext uri="{FF2B5EF4-FFF2-40B4-BE49-F238E27FC236}">
                  <a16:creationId xmlns:a16="http://schemas.microsoft.com/office/drawing/2014/main" id="{429A2DEA-6F09-416F-0507-FE3241027379}"/>
                </a:ext>
              </a:extLst>
            </p:cNvPr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5" name="Google Shape;1620;p6">
              <a:extLst>
                <a:ext uri="{FF2B5EF4-FFF2-40B4-BE49-F238E27FC236}">
                  <a16:creationId xmlns:a16="http://schemas.microsoft.com/office/drawing/2014/main" id="{F758700F-E395-5A21-FFEE-776E7C0CA3D6}"/>
                </a:ext>
              </a:extLst>
            </p:cNvPr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6" name="Google Shape;1621;p6">
              <a:extLst>
                <a:ext uri="{FF2B5EF4-FFF2-40B4-BE49-F238E27FC236}">
                  <a16:creationId xmlns:a16="http://schemas.microsoft.com/office/drawing/2014/main" id="{51D37AB4-ED07-245B-BBE7-D25D2EB139C2}"/>
                </a:ext>
              </a:extLst>
            </p:cNvPr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7" name="Google Shape;1622;p6">
              <a:extLst>
                <a:ext uri="{FF2B5EF4-FFF2-40B4-BE49-F238E27FC236}">
                  <a16:creationId xmlns:a16="http://schemas.microsoft.com/office/drawing/2014/main" id="{C8838B1A-51CA-DABE-6FD6-A1DD8271D78B}"/>
                </a:ext>
              </a:extLst>
            </p:cNvPr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8" name="Google Shape;1623;p6">
              <a:extLst>
                <a:ext uri="{FF2B5EF4-FFF2-40B4-BE49-F238E27FC236}">
                  <a16:creationId xmlns:a16="http://schemas.microsoft.com/office/drawing/2014/main" id="{CC2B38E4-5BA2-601D-14A2-EFCAD6ECA42E}"/>
                </a:ext>
              </a:extLst>
            </p:cNvPr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9" name="Google Shape;1624;p6">
              <a:extLst>
                <a:ext uri="{FF2B5EF4-FFF2-40B4-BE49-F238E27FC236}">
                  <a16:creationId xmlns:a16="http://schemas.microsoft.com/office/drawing/2014/main" id="{B9C90FAE-9BA4-A207-934F-37B6C367C481}"/>
                </a:ext>
              </a:extLst>
            </p:cNvPr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0" name="Google Shape;1625;p6">
              <a:extLst>
                <a:ext uri="{FF2B5EF4-FFF2-40B4-BE49-F238E27FC236}">
                  <a16:creationId xmlns:a16="http://schemas.microsoft.com/office/drawing/2014/main" id="{5D3BD940-4069-5AE4-693A-BBA53E6FD8ED}"/>
                </a:ext>
              </a:extLst>
            </p:cNvPr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1" name="Google Shape;1626;p6">
              <a:extLst>
                <a:ext uri="{FF2B5EF4-FFF2-40B4-BE49-F238E27FC236}">
                  <a16:creationId xmlns:a16="http://schemas.microsoft.com/office/drawing/2014/main" id="{67B6C602-F1C5-88F3-85EB-65A60A8503BA}"/>
                </a:ext>
              </a:extLst>
            </p:cNvPr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2" name="Google Shape;1627;p6">
              <a:extLst>
                <a:ext uri="{FF2B5EF4-FFF2-40B4-BE49-F238E27FC236}">
                  <a16:creationId xmlns:a16="http://schemas.microsoft.com/office/drawing/2014/main" id="{CFF889EA-FF32-CCE8-58E8-7EAB69697C22}"/>
                </a:ext>
              </a:extLst>
            </p:cNvPr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3" name="Google Shape;1628;p6">
              <a:extLst>
                <a:ext uri="{FF2B5EF4-FFF2-40B4-BE49-F238E27FC236}">
                  <a16:creationId xmlns:a16="http://schemas.microsoft.com/office/drawing/2014/main" id="{E01A6318-9D6A-BE4C-AA3E-1A7699B23999}"/>
                </a:ext>
              </a:extLst>
            </p:cNvPr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4" name="Google Shape;1629;p6">
              <a:extLst>
                <a:ext uri="{FF2B5EF4-FFF2-40B4-BE49-F238E27FC236}">
                  <a16:creationId xmlns:a16="http://schemas.microsoft.com/office/drawing/2014/main" id="{1AE3EEC2-886E-383B-5B0F-3E32D3991FBB}"/>
                </a:ext>
              </a:extLst>
            </p:cNvPr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5" name="Google Shape;1630;p6">
              <a:extLst>
                <a:ext uri="{FF2B5EF4-FFF2-40B4-BE49-F238E27FC236}">
                  <a16:creationId xmlns:a16="http://schemas.microsoft.com/office/drawing/2014/main" id="{FE7CDCBA-EA2E-1C22-AA72-AE9C171C6459}"/>
                </a:ext>
              </a:extLst>
            </p:cNvPr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6" name="Google Shape;1631;p6">
              <a:extLst>
                <a:ext uri="{FF2B5EF4-FFF2-40B4-BE49-F238E27FC236}">
                  <a16:creationId xmlns:a16="http://schemas.microsoft.com/office/drawing/2014/main" id="{9B3C273C-E07C-9536-4F2F-D6D80CF0A8F4}"/>
                </a:ext>
              </a:extLst>
            </p:cNvPr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7" name="Google Shape;1632;p6">
              <a:extLst>
                <a:ext uri="{FF2B5EF4-FFF2-40B4-BE49-F238E27FC236}">
                  <a16:creationId xmlns:a16="http://schemas.microsoft.com/office/drawing/2014/main" id="{CD393E2C-ADED-64BC-7161-23D37CB9F746}"/>
                </a:ext>
              </a:extLst>
            </p:cNvPr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8" name="Google Shape;1633;p6">
              <a:extLst>
                <a:ext uri="{FF2B5EF4-FFF2-40B4-BE49-F238E27FC236}">
                  <a16:creationId xmlns:a16="http://schemas.microsoft.com/office/drawing/2014/main" id="{C8DA961E-570D-A74D-D5FE-BC025EC08AE7}"/>
                </a:ext>
              </a:extLst>
            </p:cNvPr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9" name="Google Shape;1634;p6">
              <a:extLst>
                <a:ext uri="{FF2B5EF4-FFF2-40B4-BE49-F238E27FC236}">
                  <a16:creationId xmlns:a16="http://schemas.microsoft.com/office/drawing/2014/main" id="{3D198800-6A22-465F-18E5-1F28236FEFFD}"/>
                </a:ext>
              </a:extLst>
            </p:cNvPr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0" name="Google Shape;1635;p6">
              <a:extLst>
                <a:ext uri="{FF2B5EF4-FFF2-40B4-BE49-F238E27FC236}">
                  <a16:creationId xmlns:a16="http://schemas.microsoft.com/office/drawing/2014/main" id="{5502C571-BF11-C96A-4CAA-1A265DD29232}"/>
                </a:ext>
              </a:extLst>
            </p:cNvPr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1" name="Google Shape;1636;p6">
              <a:extLst>
                <a:ext uri="{FF2B5EF4-FFF2-40B4-BE49-F238E27FC236}">
                  <a16:creationId xmlns:a16="http://schemas.microsoft.com/office/drawing/2014/main" id="{60A02D62-623F-A2A9-F1EC-1B464CB64C19}"/>
                </a:ext>
              </a:extLst>
            </p:cNvPr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2" name="Google Shape;1637;p6">
              <a:extLst>
                <a:ext uri="{FF2B5EF4-FFF2-40B4-BE49-F238E27FC236}">
                  <a16:creationId xmlns:a16="http://schemas.microsoft.com/office/drawing/2014/main" id="{86047373-EA52-BEE5-04DB-987E29F13CA7}"/>
                </a:ext>
              </a:extLst>
            </p:cNvPr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3" name="Google Shape;1638;p6">
              <a:extLst>
                <a:ext uri="{FF2B5EF4-FFF2-40B4-BE49-F238E27FC236}">
                  <a16:creationId xmlns:a16="http://schemas.microsoft.com/office/drawing/2014/main" id="{E0C0399C-36D1-2912-3570-56DCB385F6C5}"/>
                </a:ext>
              </a:extLst>
            </p:cNvPr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4" name="Google Shape;1639;p6">
              <a:extLst>
                <a:ext uri="{FF2B5EF4-FFF2-40B4-BE49-F238E27FC236}">
                  <a16:creationId xmlns:a16="http://schemas.microsoft.com/office/drawing/2014/main" id="{6B849F2C-C124-ED84-3917-52D121418557}"/>
                </a:ext>
              </a:extLst>
            </p:cNvPr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5" name="Google Shape;1640;p6">
              <a:extLst>
                <a:ext uri="{FF2B5EF4-FFF2-40B4-BE49-F238E27FC236}">
                  <a16:creationId xmlns:a16="http://schemas.microsoft.com/office/drawing/2014/main" id="{C339F47B-12FA-9C16-C81F-DFDA103E0AA1}"/>
                </a:ext>
              </a:extLst>
            </p:cNvPr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6" name="Google Shape;1641;p6">
              <a:extLst>
                <a:ext uri="{FF2B5EF4-FFF2-40B4-BE49-F238E27FC236}">
                  <a16:creationId xmlns:a16="http://schemas.microsoft.com/office/drawing/2014/main" id="{4AF6C418-A699-81B2-032D-5EF9DCAD9544}"/>
                </a:ext>
              </a:extLst>
            </p:cNvPr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7" name="Google Shape;1642;p6">
              <a:extLst>
                <a:ext uri="{FF2B5EF4-FFF2-40B4-BE49-F238E27FC236}">
                  <a16:creationId xmlns:a16="http://schemas.microsoft.com/office/drawing/2014/main" id="{95548475-B585-87DF-CE16-90ABD37F8908}"/>
                </a:ext>
              </a:extLst>
            </p:cNvPr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8" name="Google Shape;1643;p6">
              <a:extLst>
                <a:ext uri="{FF2B5EF4-FFF2-40B4-BE49-F238E27FC236}">
                  <a16:creationId xmlns:a16="http://schemas.microsoft.com/office/drawing/2014/main" id="{A7901167-A0FB-E319-ACDD-CC083CC26FE6}"/>
                </a:ext>
              </a:extLst>
            </p:cNvPr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9" name="Google Shape;1644;p6">
              <a:extLst>
                <a:ext uri="{FF2B5EF4-FFF2-40B4-BE49-F238E27FC236}">
                  <a16:creationId xmlns:a16="http://schemas.microsoft.com/office/drawing/2014/main" id="{6CCC1FFA-A66E-9923-43B4-E872FA371F63}"/>
                </a:ext>
              </a:extLst>
            </p:cNvPr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0" name="Google Shape;1645;p6">
              <a:extLst>
                <a:ext uri="{FF2B5EF4-FFF2-40B4-BE49-F238E27FC236}">
                  <a16:creationId xmlns:a16="http://schemas.microsoft.com/office/drawing/2014/main" id="{5C6EB21D-E6A4-4883-1C25-57456C374A7C}"/>
                </a:ext>
              </a:extLst>
            </p:cNvPr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1" name="Google Shape;1646;p6">
              <a:extLst>
                <a:ext uri="{FF2B5EF4-FFF2-40B4-BE49-F238E27FC236}">
                  <a16:creationId xmlns:a16="http://schemas.microsoft.com/office/drawing/2014/main" id="{116BBE55-23CA-F3BF-7724-22D31FE77F6B}"/>
                </a:ext>
              </a:extLst>
            </p:cNvPr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2" name="Google Shape;1647;p6">
              <a:extLst>
                <a:ext uri="{FF2B5EF4-FFF2-40B4-BE49-F238E27FC236}">
                  <a16:creationId xmlns:a16="http://schemas.microsoft.com/office/drawing/2014/main" id="{29B0ADD8-CA11-AF27-82DB-7AEDF68917A8}"/>
                </a:ext>
              </a:extLst>
            </p:cNvPr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3" name="Google Shape;1648;p6">
              <a:extLst>
                <a:ext uri="{FF2B5EF4-FFF2-40B4-BE49-F238E27FC236}">
                  <a16:creationId xmlns:a16="http://schemas.microsoft.com/office/drawing/2014/main" id="{AE363581-0EFC-5415-9710-B4D9FE38C2A3}"/>
                </a:ext>
              </a:extLst>
            </p:cNvPr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4" name="Google Shape;1649;p6">
              <a:extLst>
                <a:ext uri="{FF2B5EF4-FFF2-40B4-BE49-F238E27FC236}">
                  <a16:creationId xmlns:a16="http://schemas.microsoft.com/office/drawing/2014/main" id="{DE8A4CAF-BD5D-D7F8-8CCD-3EE50AD46F0F}"/>
                </a:ext>
              </a:extLst>
            </p:cNvPr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5" name="Google Shape;1650;p6">
              <a:extLst>
                <a:ext uri="{FF2B5EF4-FFF2-40B4-BE49-F238E27FC236}">
                  <a16:creationId xmlns:a16="http://schemas.microsoft.com/office/drawing/2014/main" id="{CA64C796-9387-0582-CFF0-BF23936B580E}"/>
                </a:ext>
              </a:extLst>
            </p:cNvPr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6" name="Google Shape;1651;p6">
              <a:extLst>
                <a:ext uri="{FF2B5EF4-FFF2-40B4-BE49-F238E27FC236}">
                  <a16:creationId xmlns:a16="http://schemas.microsoft.com/office/drawing/2014/main" id="{1278FC16-431E-B962-32F4-5B172C291158}"/>
                </a:ext>
              </a:extLst>
            </p:cNvPr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7" name="Google Shape;1652;p6">
              <a:extLst>
                <a:ext uri="{FF2B5EF4-FFF2-40B4-BE49-F238E27FC236}">
                  <a16:creationId xmlns:a16="http://schemas.microsoft.com/office/drawing/2014/main" id="{73AFFA6D-5B67-033E-1AD3-3DCAAAADDA13}"/>
                </a:ext>
              </a:extLst>
            </p:cNvPr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8" name="Google Shape;1653;p6">
              <a:extLst>
                <a:ext uri="{FF2B5EF4-FFF2-40B4-BE49-F238E27FC236}">
                  <a16:creationId xmlns:a16="http://schemas.microsoft.com/office/drawing/2014/main" id="{CDA31AB0-DE2A-68B7-7C4D-7E20AE6D1947}"/>
                </a:ext>
              </a:extLst>
            </p:cNvPr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9" name="Google Shape;1654;p6">
              <a:extLst>
                <a:ext uri="{FF2B5EF4-FFF2-40B4-BE49-F238E27FC236}">
                  <a16:creationId xmlns:a16="http://schemas.microsoft.com/office/drawing/2014/main" id="{1CD08CC5-662A-CA18-FAE6-FC69D14076E1}"/>
                </a:ext>
              </a:extLst>
            </p:cNvPr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0" name="Google Shape;1655;p6">
              <a:extLst>
                <a:ext uri="{FF2B5EF4-FFF2-40B4-BE49-F238E27FC236}">
                  <a16:creationId xmlns:a16="http://schemas.microsoft.com/office/drawing/2014/main" id="{1F9DB6E1-6A36-A1B1-AA8A-76321645D7FA}"/>
                </a:ext>
              </a:extLst>
            </p:cNvPr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1" name="Google Shape;1656;p6">
              <a:extLst>
                <a:ext uri="{FF2B5EF4-FFF2-40B4-BE49-F238E27FC236}">
                  <a16:creationId xmlns:a16="http://schemas.microsoft.com/office/drawing/2014/main" id="{31A13861-421D-DEBD-1EE2-226E54F9958C}"/>
                </a:ext>
              </a:extLst>
            </p:cNvPr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2" name="Google Shape;1657;p6">
              <a:extLst>
                <a:ext uri="{FF2B5EF4-FFF2-40B4-BE49-F238E27FC236}">
                  <a16:creationId xmlns:a16="http://schemas.microsoft.com/office/drawing/2014/main" id="{51B20B0E-7CED-BDCB-8EF8-19FE169E000A}"/>
                </a:ext>
              </a:extLst>
            </p:cNvPr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3" name="Google Shape;1658;p6">
              <a:extLst>
                <a:ext uri="{FF2B5EF4-FFF2-40B4-BE49-F238E27FC236}">
                  <a16:creationId xmlns:a16="http://schemas.microsoft.com/office/drawing/2014/main" id="{5FA0F70A-4849-1634-8584-6B9A0413808F}"/>
                </a:ext>
              </a:extLst>
            </p:cNvPr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40" name="Google Shape;1907;p6">
            <a:extLst>
              <a:ext uri="{FF2B5EF4-FFF2-40B4-BE49-F238E27FC236}">
                <a16:creationId xmlns:a16="http://schemas.microsoft.com/office/drawing/2014/main" id="{7926C8B1-83A4-87A1-4F6C-12E7A9297D67}"/>
              </a:ext>
            </a:extLst>
          </p:cNvPr>
          <p:cNvGrpSpPr/>
          <p:nvPr/>
        </p:nvGrpSpPr>
        <p:grpSpPr>
          <a:xfrm>
            <a:off x="21966410" y="4107804"/>
            <a:ext cx="4125984" cy="3320123"/>
            <a:chOff x="-312109" y="15146878"/>
            <a:chExt cx="3094541" cy="3320123"/>
          </a:xfrm>
        </p:grpSpPr>
        <p:sp>
          <p:nvSpPr>
            <p:cNvPr id="4741" name="Google Shape;1908;p6">
              <a:extLst>
                <a:ext uri="{FF2B5EF4-FFF2-40B4-BE49-F238E27FC236}">
                  <a16:creationId xmlns:a16="http://schemas.microsoft.com/office/drawing/2014/main" id="{18EDFF3C-576D-D76F-D6EE-88900E9D3CD7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2" name="Google Shape;1909;p6">
              <a:extLst>
                <a:ext uri="{FF2B5EF4-FFF2-40B4-BE49-F238E27FC236}">
                  <a16:creationId xmlns:a16="http://schemas.microsoft.com/office/drawing/2014/main" id="{40931D3F-0A82-572D-F2E2-E7BC336752B0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3" name="Google Shape;1910;p6">
              <a:extLst>
                <a:ext uri="{FF2B5EF4-FFF2-40B4-BE49-F238E27FC236}">
                  <a16:creationId xmlns:a16="http://schemas.microsoft.com/office/drawing/2014/main" id="{9800744C-013F-C3B9-906A-4223E9E9EA7F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4" name="Google Shape;1911;p6">
              <a:extLst>
                <a:ext uri="{FF2B5EF4-FFF2-40B4-BE49-F238E27FC236}">
                  <a16:creationId xmlns:a16="http://schemas.microsoft.com/office/drawing/2014/main" id="{43042D41-D0FC-B0E1-504F-794A3D2D1609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5" name="Google Shape;1912;p6">
              <a:extLst>
                <a:ext uri="{FF2B5EF4-FFF2-40B4-BE49-F238E27FC236}">
                  <a16:creationId xmlns:a16="http://schemas.microsoft.com/office/drawing/2014/main" id="{ECF7FE56-05C3-01C2-08CC-2C9DF5422B3F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6" name="Google Shape;1913;p6">
              <a:extLst>
                <a:ext uri="{FF2B5EF4-FFF2-40B4-BE49-F238E27FC236}">
                  <a16:creationId xmlns:a16="http://schemas.microsoft.com/office/drawing/2014/main" id="{A34840C7-7162-C6A6-11ED-ECD3348108F0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7" name="Google Shape;1914;p6">
              <a:extLst>
                <a:ext uri="{FF2B5EF4-FFF2-40B4-BE49-F238E27FC236}">
                  <a16:creationId xmlns:a16="http://schemas.microsoft.com/office/drawing/2014/main" id="{3DF02D9C-0D0D-3490-A5C0-E0FAD340DDAB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8" name="Google Shape;1915;p6">
              <a:extLst>
                <a:ext uri="{FF2B5EF4-FFF2-40B4-BE49-F238E27FC236}">
                  <a16:creationId xmlns:a16="http://schemas.microsoft.com/office/drawing/2014/main" id="{FC321AD0-90D0-C081-4713-C2D9EA1A976C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9" name="Google Shape;1916;p6">
              <a:extLst>
                <a:ext uri="{FF2B5EF4-FFF2-40B4-BE49-F238E27FC236}">
                  <a16:creationId xmlns:a16="http://schemas.microsoft.com/office/drawing/2014/main" id="{43FF7099-FB94-5D61-77D9-FB6521F38616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0" name="Google Shape;1917;p6">
              <a:extLst>
                <a:ext uri="{FF2B5EF4-FFF2-40B4-BE49-F238E27FC236}">
                  <a16:creationId xmlns:a16="http://schemas.microsoft.com/office/drawing/2014/main" id="{05238FDB-1C15-78B3-2C2E-8FAD6A5072D4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1" name="Google Shape;1918;p6">
              <a:extLst>
                <a:ext uri="{FF2B5EF4-FFF2-40B4-BE49-F238E27FC236}">
                  <a16:creationId xmlns:a16="http://schemas.microsoft.com/office/drawing/2014/main" id="{03A0B0C7-1599-1AFF-CF17-7A3E6B4A6EB1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2" name="Google Shape;1919;p6">
              <a:extLst>
                <a:ext uri="{FF2B5EF4-FFF2-40B4-BE49-F238E27FC236}">
                  <a16:creationId xmlns:a16="http://schemas.microsoft.com/office/drawing/2014/main" id="{998153DF-7149-FBDE-3325-121AF8C23F40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3" name="Google Shape;1920;p6">
              <a:extLst>
                <a:ext uri="{FF2B5EF4-FFF2-40B4-BE49-F238E27FC236}">
                  <a16:creationId xmlns:a16="http://schemas.microsoft.com/office/drawing/2014/main" id="{62185469-46F0-8564-CF74-79C226A09521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4" name="Google Shape;1921;p6">
              <a:extLst>
                <a:ext uri="{FF2B5EF4-FFF2-40B4-BE49-F238E27FC236}">
                  <a16:creationId xmlns:a16="http://schemas.microsoft.com/office/drawing/2014/main" id="{E7165F7A-C6C8-1377-372B-6740FF5DD310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5" name="Google Shape;1922;p6">
              <a:extLst>
                <a:ext uri="{FF2B5EF4-FFF2-40B4-BE49-F238E27FC236}">
                  <a16:creationId xmlns:a16="http://schemas.microsoft.com/office/drawing/2014/main" id="{BD24E029-F661-4B44-E2DD-173DEBA52AB3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6" name="Google Shape;1923;p6">
              <a:extLst>
                <a:ext uri="{FF2B5EF4-FFF2-40B4-BE49-F238E27FC236}">
                  <a16:creationId xmlns:a16="http://schemas.microsoft.com/office/drawing/2014/main" id="{23DC8E36-355F-C6BF-2138-A84360CAC178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7" name="Google Shape;1924;p6">
              <a:extLst>
                <a:ext uri="{FF2B5EF4-FFF2-40B4-BE49-F238E27FC236}">
                  <a16:creationId xmlns:a16="http://schemas.microsoft.com/office/drawing/2014/main" id="{895A0E0B-5DEF-FF5E-CB26-A8607D8D4260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8" name="Google Shape;1925;p6">
              <a:extLst>
                <a:ext uri="{FF2B5EF4-FFF2-40B4-BE49-F238E27FC236}">
                  <a16:creationId xmlns:a16="http://schemas.microsoft.com/office/drawing/2014/main" id="{90FE23D5-C508-1A61-CA80-4FAFF99245DE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9" name="Google Shape;1926;p6">
              <a:extLst>
                <a:ext uri="{FF2B5EF4-FFF2-40B4-BE49-F238E27FC236}">
                  <a16:creationId xmlns:a16="http://schemas.microsoft.com/office/drawing/2014/main" id="{CC7D0488-B662-0D1E-274E-19C3D5BC9AC9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0" name="Google Shape;1927;p6">
              <a:extLst>
                <a:ext uri="{FF2B5EF4-FFF2-40B4-BE49-F238E27FC236}">
                  <a16:creationId xmlns:a16="http://schemas.microsoft.com/office/drawing/2014/main" id="{4656412A-A12A-4D8D-DA2F-2C3BA4E94BDA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1" name="Google Shape;1928;p6">
              <a:extLst>
                <a:ext uri="{FF2B5EF4-FFF2-40B4-BE49-F238E27FC236}">
                  <a16:creationId xmlns:a16="http://schemas.microsoft.com/office/drawing/2014/main" id="{B6F6F5AD-9FAE-E456-D15F-67ECC41713EE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2" name="Google Shape;1929;p6">
              <a:extLst>
                <a:ext uri="{FF2B5EF4-FFF2-40B4-BE49-F238E27FC236}">
                  <a16:creationId xmlns:a16="http://schemas.microsoft.com/office/drawing/2014/main" id="{F504DC7F-4FEB-6520-0843-862A7DFC73A4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3" name="Google Shape;1930;p6">
              <a:extLst>
                <a:ext uri="{FF2B5EF4-FFF2-40B4-BE49-F238E27FC236}">
                  <a16:creationId xmlns:a16="http://schemas.microsoft.com/office/drawing/2014/main" id="{0524440B-A434-5D74-26AC-75C0EDA2756C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4" name="Google Shape;1931;p6">
              <a:extLst>
                <a:ext uri="{FF2B5EF4-FFF2-40B4-BE49-F238E27FC236}">
                  <a16:creationId xmlns:a16="http://schemas.microsoft.com/office/drawing/2014/main" id="{394DDD07-0D56-2B48-3E13-7909164E9347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5" name="Google Shape;1932;p6">
              <a:extLst>
                <a:ext uri="{FF2B5EF4-FFF2-40B4-BE49-F238E27FC236}">
                  <a16:creationId xmlns:a16="http://schemas.microsoft.com/office/drawing/2014/main" id="{A33FD121-D87C-AB37-8C5E-9E7F86597803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6" name="Google Shape;1933;p6">
              <a:extLst>
                <a:ext uri="{FF2B5EF4-FFF2-40B4-BE49-F238E27FC236}">
                  <a16:creationId xmlns:a16="http://schemas.microsoft.com/office/drawing/2014/main" id="{B44147E2-1961-BA2C-4085-BEC35EB8C4FD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7" name="Google Shape;1934;p6">
              <a:extLst>
                <a:ext uri="{FF2B5EF4-FFF2-40B4-BE49-F238E27FC236}">
                  <a16:creationId xmlns:a16="http://schemas.microsoft.com/office/drawing/2014/main" id="{B88A0438-D3F8-698E-B687-E2BC84DD1BC6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8" name="Google Shape;1935;p6">
              <a:extLst>
                <a:ext uri="{FF2B5EF4-FFF2-40B4-BE49-F238E27FC236}">
                  <a16:creationId xmlns:a16="http://schemas.microsoft.com/office/drawing/2014/main" id="{09A89C7E-3220-F734-151C-CD42E184ABAA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9" name="Google Shape;1936;p6">
              <a:extLst>
                <a:ext uri="{FF2B5EF4-FFF2-40B4-BE49-F238E27FC236}">
                  <a16:creationId xmlns:a16="http://schemas.microsoft.com/office/drawing/2014/main" id="{02C5ABEF-3668-A5AC-628D-6223277F9496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0" name="Google Shape;1937;p6">
              <a:extLst>
                <a:ext uri="{FF2B5EF4-FFF2-40B4-BE49-F238E27FC236}">
                  <a16:creationId xmlns:a16="http://schemas.microsoft.com/office/drawing/2014/main" id="{B4B948D2-6513-9AB4-C0F1-11808FCACE3B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1" name="Google Shape;1938;p6">
              <a:extLst>
                <a:ext uri="{FF2B5EF4-FFF2-40B4-BE49-F238E27FC236}">
                  <a16:creationId xmlns:a16="http://schemas.microsoft.com/office/drawing/2014/main" id="{016C1AE1-D0ED-A36E-DEF8-675AAD14450C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2" name="Google Shape;1939;p6">
              <a:extLst>
                <a:ext uri="{FF2B5EF4-FFF2-40B4-BE49-F238E27FC236}">
                  <a16:creationId xmlns:a16="http://schemas.microsoft.com/office/drawing/2014/main" id="{D4098C0E-72DD-6A7C-C40D-2C101E72B521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3" name="Google Shape;1940;p6">
              <a:extLst>
                <a:ext uri="{FF2B5EF4-FFF2-40B4-BE49-F238E27FC236}">
                  <a16:creationId xmlns:a16="http://schemas.microsoft.com/office/drawing/2014/main" id="{0CB37491-D3DF-3E2D-9CBD-DFEB75D50DFE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4" name="Google Shape;1941;p6">
              <a:extLst>
                <a:ext uri="{FF2B5EF4-FFF2-40B4-BE49-F238E27FC236}">
                  <a16:creationId xmlns:a16="http://schemas.microsoft.com/office/drawing/2014/main" id="{8E10B9E9-DC32-A3F7-4BF0-5A5397A4825F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5" name="Google Shape;1942;p6">
              <a:extLst>
                <a:ext uri="{FF2B5EF4-FFF2-40B4-BE49-F238E27FC236}">
                  <a16:creationId xmlns:a16="http://schemas.microsoft.com/office/drawing/2014/main" id="{E2FE1B7B-955E-C7F0-64A9-E163931D62EE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6" name="Google Shape;1943;p6">
              <a:extLst>
                <a:ext uri="{FF2B5EF4-FFF2-40B4-BE49-F238E27FC236}">
                  <a16:creationId xmlns:a16="http://schemas.microsoft.com/office/drawing/2014/main" id="{AC22F548-118B-58AD-EDA7-E74C50F0E66C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7" name="Google Shape;1944;p6">
              <a:extLst>
                <a:ext uri="{FF2B5EF4-FFF2-40B4-BE49-F238E27FC236}">
                  <a16:creationId xmlns:a16="http://schemas.microsoft.com/office/drawing/2014/main" id="{0FB83526-1F42-B845-E1E3-FD9B4647BAB2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8" name="Google Shape;1945;p6">
              <a:extLst>
                <a:ext uri="{FF2B5EF4-FFF2-40B4-BE49-F238E27FC236}">
                  <a16:creationId xmlns:a16="http://schemas.microsoft.com/office/drawing/2014/main" id="{D76B3D2A-2C9A-63C4-3767-1C297793CC08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9" name="Google Shape;1946;p6">
              <a:extLst>
                <a:ext uri="{FF2B5EF4-FFF2-40B4-BE49-F238E27FC236}">
                  <a16:creationId xmlns:a16="http://schemas.microsoft.com/office/drawing/2014/main" id="{E9C76423-2223-EFEB-B876-44C1A0BEEB51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0" name="Google Shape;1947;p6">
              <a:extLst>
                <a:ext uri="{FF2B5EF4-FFF2-40B4-BE49-F238E27FC236}">
                  <a16:creationId xmlns:a16="http://schemas.microsoft.com/office/drawing/2014/main" id="{82A74340-D130-86F5-CA20-0D4147B7A2AF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1" name="Google Shape;1948;p6">
              <a:extLst>
                <a:ext uri="{FF2B5EF4-FFF2-40B4-BE49-F238E27FC236}">
                  <a16:creationId xmlns:a16="http://schemas.microsoft.com/office/drawing/2014/main" id="{69C89C21-F752-D7D7-D023-A57F6B5C9CE7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2" name="Google Shape;1949;p6">
              <a:extLst>
                <a:ext uri="{FF2B5EF4-FFF2-40B4-BE49-F238E27FC236}">
                  <a16:creationId xmlns:a16="http://schemas.microsoft.com/office/drawing/2014/main" id="{A16F60A3-2D34-7B6B-DB0F-5C1DEADFE19E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3" name="Google Shape;1950;p6">
              <a:extLst>
                <a:ext uri="{FF2B5EF4-FFF2-40B4-BE49-F238E27FC236}">
                  <a16:creationId xmlns:a16="http://schemas.microsoft.com/office/drawing/2014/main" id="{77325F39-7ACF-5665-9E78-7CD6A871C8D4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4" name="Google Shape;1951;p6">
              <a:extLst>
                <a:ext uri="{FF2B5EF4-FFF2-40B4-BE49-F238E27FC236}">
                  <a16:creationId xmlns:a16="http://schemas.microsoft.com/office/drawing/2014/main" id="{90458D3B-8FEF-E7E7-BE52-D055F1C1D94E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5" name="Google Shape;1952;p6">
              <a:extLst>
                <a:ext uri="{FF2B5EF4-FFF2-40B4-BE49-F238E27FC236}">
                  <a16:creationId xmlns:a16="http://schemas.microsoft.com/office/drawing/2014/main" id="{7D9D5E33-79B8-EDD0-DB77-FFCCC335E6DF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6" name="Google Shape;1953;p6">
              <a:extLst>
                <a:ext uri="{FF2B5EF4-FFF2-40B4-BE49-F238E27FC236}">
                  <a16:creationId xmlns:a16="http://schemas.microsoft.com/office/drawing/2014/main" id="{FD26B990-A344-B192-FD5C-562D59E016DC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7" name="Google Shape;1954;p6">
              <a:extLst>
                <a:ext uri="{FF2B5EF4-FFF2-40B4-BE49-F238E27FC236}">
                  <a16:creationId xmlns:a16="http://schemas.microsoft.com/office/drawing/2014/main" id="{1D68C56C-5E7B-D7DA-80C5-E1255EEE742F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8" name="Google Shape;1955;p6">
              <a:extLst>
                <a:ext uri="{FF2B5EF4-FFF2-40B4-BE49-F238E27FC236}">
                  <a16:creationId xmlns:a16="http://schemas.microsoft.com/office/drawing/2014/main" id="{BDCF4AC5-61CC-1C0C-E8CF-E8188B3F7566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9" name="Google Shape;1956;p6">
              <a:extLst>
                <a:ext uri="{FF2B5EF4-FFF2-40B4-BE49-F238E27FC236}">
                  <a16:creationId xmlns:a16="http://schemas.microsoft.com/office/drawing/2014/main" id="{B5003254-64DF-E479-A149-48B2445189C4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0" name="Google Shape;1957;p6">
              <a:extLst>
                <a:ext uri="{FF2B5EF4-FFF2-40B4-BE49-F238E27FC236}">
                  <a16:creationId xmlns:a16="http://schemas.microsoft.com/office/drawing/2014/main" id="{B175A681-ACB0-23E3-0A40-07529F46E6E0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1" name="Google Shape;1958;p6">
              <a:extLst>
                <a:ext uri="{FF2B5EF4-FFF2-40B4-BE49-F238E27FC236}">
                  <a16:creationId xmlns:a16="http://schemas.microsoft.com/office/drawing/2014/main" id="{1473E5AA-CDC4-8FE6-0A1A-60689F3F5FAF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2" name="Google Shape;1959;p6">
              <a:extLst>
                <a:ext uri="{FF2B5EF4-FFF2-40B4-BE49-F238E27FC236}">
                  <a16:creationId xmlns:a16="http://schemas.microsoft.com/office/drawing/2014/main" id="{A57D338F-4CFE-2036-9131-ABAD99E1F67B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3" name="Google Shape;1960;p6">
              <a:extLst>
                <a:ext uri="{FF2B5EF4-FFF2-40B4-BE49-F238E27FC236}">
                  <a16:creationId xmlns:a16="http://schemas.microsoft.com/office/drawing/2014/main" id="{90A89E91-8D2C-2D73-B41D-977DD2E90477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4" name="Google Shape;1961;p6">
              <a:extLst>
                <a:ext uri="{FF2B5EF4-FFF2-40B4-BE49-F238E27FC236}">
                  <a16:creationId xmlns:a16="http://schemas.microsoft.com/office/drawing/2014/main" id="{0FBE667E-13EB-F619-E01E-861DF3F86286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5" name="Google Shape;1962;p6">
              <a:extLst>
                <a:ext uri="{FF2B5EF4-FFF2-40B4-BE49-F238E27FC236}">
                  <a16:creationId xmlns:a16="http://schemas.microsoft.com/office/drawing/2014/main" id="{96279F22-61C9-30F0-E8C7-F4130330104C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6" name="Google Shape;1963;p6">
              <a:extLst>
                <a:ext uri="{FF2B5EF4-FFF2-40B4-BE49-F238E27FC236}">
                  <a16:creationId xmlns:a16="http://schemas.microsoft.com/office/drawing/2014/main" id="{D58D9DB3-ADEC-FD92-4E48-BF8BFB343768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7" name="Google Shape;1964;p6">
              <a:extLst>
                <a:ext uri="{FF2B5EF4-FFF2-40B4-BE49-F238E27FC236}">
                  <a16:creationId xmlns:a16="http://schemas.microsoft.com/office/drawing/2014/main" id="{82A2121E-245A-A7A5-138C-B0BEB65F1AD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8" name="Google Shape;1965;p6">
              <a:extLst>
                <a:ext uri="{FF2B5EF4-FFF2-40B4-BE49-F238E27FC236}">
                  <a16:creationId xmlns:a16="http://schemas.microsoft.com/office/drawing/2014/main" id="{28CBB2A9-077D-A356-7BDD-D857F6325838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9" name="Google Shape;1966;p6">
              <a:extLst>
                <a:ext uri="{FF2B5EF4-FFF2-40B4-BE49-F238E27FC236}">
                  <a16:creationId xmlns:a16="http://schemas.microsoft.com/office/drawing/2014/main" id="{D1540737-3D6A-8832-CF33-4B654F422B7B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0" name="Google Shape;1967;p6">
              <a:extLst>
                <a:ext uri="{FF2B5EF4-FFF2-40B4-BE49-F238E27FC236}">
                  <a16:creationId xmlns:a16="http://schemas.microsoft.com/office/drawing/2014/main" id="{AFB9FED3-C34E-2132-803B-709EE2C86787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1" name="Google Shape;1968;p6">
              <a:extLst>
                <a:ext uri="{FF2B5EF4-FFF2-40B4-BE49-F238E27FC236}">
                  <a16:creationId xmlns:a16="http://schemas.microsoft.com/office/drawing/2014/main" id="{CDDFCA4B-C15E-13E8-FFB1-39300D11B3EB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2" name="Google Shape;1969;p6">
              <a:extLst>
                <a:ext uri="{FF2B5EF4-FFF2-40B4-BE49-F238E27FC236}">
                  <a16:creationId xmlns:a16="http://schemas.microsoft.com/office/drawing/2014/main" id="{40EA653F-45EB-FAFF-0669-59FD8FC77D40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3" name="Google Shape;1970;p6">
              <a:extLst>
                <a:ext uri="{FF2B5EF4-FFF2-40B4-BE49-F238E27FC236}">
                  <a16:creationId xmlns:a16="http://schemas.microsoft.com/office/drawing/2014/main" id="{CDBBD03B-ABC5-064D-FABC-D069358ABF32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4" name="Google Shape;1971;p6">
              <a:extLst>
                <a:ext uri="{FF2B5EF4-FFF2-40B4-BE49-F238E27FC236}">
                  <a16:creationId xmlns:a16="http://schemas.microsoft.com/office/drawing/2014/main" id="{C067D3E3-9CC0-426E-2355-C2EA3F18F4A6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5" name="Google Shape;1972;p6">
              <a:extLst>
                <a:ext uri="{FF2B5EF4-FFF2-40B4-BE49-F238E27FC236}">
                  <a16:creationId xmlns:a16="http://schemas.microsoft.com/office/drawing/2014/main" id="{E6A5B3DE-DD86-27D4-E200-553FD208EDB8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6" name="Google Shape;1973;p6">
              <a:extLst>
                <a:ext uri="{FF2B5EF4-FFF2-40B4-BE49-F238E27FC236}">
                  <a16:creationId xmlns:a16="http://schemas.microsoft.com/office/drawing/2014/main" id="{FB91C0C8-9D8A-E8FE-2CD7-BEE893BCB3BA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7" name="Google Shape;1974;p6">
              <a:extLst>
                <a:ext uri="{FF2B5EF4-FFF2-40B4-BE49-F238E27FC236}">
                  <a16:creationId xmlns:a16="http://schemas.microsoft.com/office/drawing/2014/main" id="{850745FB-4854-A888-0434-B4A59BCCDD17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8" name="Google Shape;1975;p6">
              <a:extLst>
                <a:ext uri="{FF2B5EF4-FFF2-40B4-BE49-F238E27FC236}">
                  <a16:creationId xmlns:a16="http://schemas.microsoft.com/office/drawing/2014/main" id="{BCCB02FD-4537-65CC-CA21-7C7EE4EF6DD9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9" name="Google Shape;1976;p6">
              <a:extLst>
                <a:ext uri="{FF2B5EF4-FFF2-40B4-BE49-F238E27FC236}">
                  <a16:creationId xmlns:a16="http://schemas.microsoft.com/office/drawing/2014/main" id="{C9B48494-C597-F18B-0A5B-8D43345EEF43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0" name="Google Shape;1977;p6">
              <a:extLst>
                <a:ext uri="{FF2B5EF4-FFF2-40B4-BE49-F238E27FC236}">
                  <a16:creationId xmlns:a16="http://schemas.microsoft.com/office/drawing/2014/main" id="{9DFF281C-5AED-1224-14D1-141BD6D6907A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1" name="Google Shape;1978;p6">
              <a:extLst>
                <a:ext uri="{FF2B5EF4-FFF2-40B4-BE49-F238E27FC236}">
                  <a16:creationId xmlns:a16="http://schemas.microsoft.com/office/drawing/2014/main" id="{5C9FA63A-62DE-9465-EE4B-775782ECB11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2" name="Google Shape;1979;p6">
              <a:extLst>
                <a:ext uri="{FF2B5EF4-FFF2-40B4-BE49-F238E27FC236}">
                  <a16:creationId xmlns:a16="http://schemas.microsoft.com/office/drawing/2014/main" id="{8F00C606-7F0F-EFE0-A723-5DB407A10321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3" name="Google Shape;1980;p6">
              <a:extLst>
                <a:ext uri="{FF2B5EF4-FFF2-40B4-BE49-F238E27FC236}">
                  <a16:creationId xmlns:a16="http://schemas.microsoft.com/office/drawing/2014/main" id="{3446FF2C-39C4-BCB2-58CC-3723CFF1CB81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4" name="Google Shape;1981;p6">
              <a:extLst>
                <a:ext uri="{FF2B5EF4-FFF2-40B4-BE49-F238E27FC236}">
                  <a16:creationId xmlns:a16="http://schemas.microsoft.com/office/drawing/2014/main" id="{080679AE-6C4A-984D-F93D-4A24739FD7E2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5" name="Google Shape;1982;p6">
              <a:extLst>
                <a:ext uri="{FF2B5EF4-FFF2-40B4-BE49-F238E27FC236}">
                  <a16:creationId xmlns:a16="http://schemas.microsoft.com/office/drawing/2014/main" id="{0E061691-C6FA-80CF-2FF9-E56A1AC53156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6" name="Google Shape;1983;p6">
              <a:extLst>
                <a:ext uri="{FF2B5EF4-FFF2-40B4-BE49-F238E27FC236}">
                  <a16:creationId xmlns:a16="http://schemas.microsoft.com/office/drawing/2014/main" id="{CA646EE3-E811-9454-B875-E1D762A410F3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7" name="Google Shape;1984;p6">
              <a:extLst>
                <a:ext uri="{FF2B5EF4-FFF2-40B4-BE49-F238E27FC236}">
                  <a16:creationId xmlns:a16="http://schemas.microsoft.com/office/drawing/2014/main" id="{E9418855-4E56-4AE6-98A2-93CECA681FA0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8" name="Google Shape;1985;p6">
              <a:extLst>
                <a:ext uri="{FF2B5EF4-FFF2-40B4-BE49-F238E27FC236}">
                  <a16:creationId xmlns:a16="http://schemas.microsoft.com/office/drawing/2014/main" id="{22470876-A37A-B88F-0D02-45924DDFAAC1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9" name="Google Shape;1986;p6">
              <a:extLst>
                <a:ext uri="{FF2B5EF4-FFF2-40B4-BE49-F238E27FC236}">
                  <a16:creationId xmlns:a16="http://schemas.microsoft.com/office/drawing/2014/main" id="{7FAC0FD8-82AE-0A18-EE83-350EB14B9561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0" name="Google Shape;1987;p6">
              <a:extLst>
                <a:ext uri="{FF2B5EF4-FFF2-40B4-BE49-F238E27FC236}">
                  <a16:creationId xmlns:a16="http://schemas.microsoft.com/office/drawing/2014/main" id="{C1AD0E01-80E5-3E01-9B33-6991A10B3A38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1" name="Google Shape;1988;p6">
              <a:extLst>
                <a:ext uri="{FF2B5EF4-FFF2-40B4-BE49-F238E27FC236}">
                  <a16:creationId xmlns:a16="http://schemas.microsoft.com/office/drawing/2014/main" id="{797D927C-37C2-3698-FD82-C64AAAEF46D2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4905" name="Picture 4904">
            <a:extLst>
              <a:ext uri="{FF2B5EF4-FFF2-40B4-BE49-F238E27FC236}">
                <a16:creationId xmlns:a16="http://schemas.microsoft.com/office/drawing/2014/main" id="{E628DF91-FFAD-41A8-D462-64FC0DAFF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8"/>
                    </a14:imgEffect>
                  </a14:imgLayer>
                </a14:imgProps>
              </a:ext>
            </a:extLst>
          </a:blip>
          <a:srcRect l="53592" t="26453" r="12585" b="12585"/>
          <a:stretch/>
        </p:blipFill>
        <p:spPr>
          <a:xfrm>
            <a:off x="16526743" y="4619559"/>
            <a:ext cx="10361619" cy="10505094"/>
          </a:xfrm>
          <a:prstGeom prst="roundRect">
            <a:avLst>
              <a:gd name="adj" fmla="val 704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4906" name="Picture 4905">
            <a:extLst>
              <a:ext uri="{FF2B5EF4-FFF2-40B4-BE49-F238E27FC236}">
                <a16:creationId xmlns:a16="http://schemas.microsoft.com/office/drawing/2014/main" id="{5E814BBA-9F4D-4B0B-78B4-722C5A8369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26" b="62434" l="6742" r="93633">
                        <a14:foregroundMark x1="94007" y1="48148" x2="94007" y2="48148"/>
                        <a14:foregroundMark x1="6742" y1="43386" x2="6742" y2="43386"/>
                      </a14:backgroundRemoval>
                    </a14:imgEffect>
                  </a14:imgLayer>
                </a14:imgProps>
              </a:ext>
            </a:extLst>
          </a:blip>
          <a:srcRect t="22122" b="32847"/>
          <a:stretch/>
        </p:blipFill>
        <p:spPr>
          <a:xfrm>
            <a:off x="5614519" y="6520649"/>
            <a:ext cx="9358168" cy="2983044"/>
          </a:xfrm>
          <a:prstGeom prst="rect">
            <a:avLst/>
          </a:prstGeom>
        </p:spPr>
      </p:pic>
      <p:pic>
        <p:nvPicPr>
          <p:cNvPr id="4907" name="Picture 4906">
            <a:extLst>
              <a:ext uri="{FF2B5EF4-FFF2-40B4-BE49-F238E27FC236}">
                <a16:creationId xmlns:a16="http://schemas.microsoft.com/office/drawing/2014/main" id="{6AD6F223-13D2-03CF-5AFD-64A4A955FC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792" b="65488" l="10000" r="90000"/>
                    </a14:imgEffect>
                  </a14:imgLayer>
                </a14:imgProps>
              </a:ext>
            </a:extLst>
          </a:blip>
          <a:srcRect t="33205" b="30925"/>
          <a:stretch/>
        </p:blipFill>
        <p:spPr>
          <a:xfrm>
            <a:off x="5075579" y="9978943"/>
            <a:ext cx="10436048" cy="2491720"/>
          </a:xfrm>
          <a:prstGeom prst="rect">
            <a:avLst/>
          </a:prstGeom>
        </p:spPr>
      </p:pic>
      <p:sp>
        <p:nvSpPr>
          <p:cNvPr id="4908" name="Google Shape;4339;p21">
            <a:extLst>
              <a:ext uri="{FF2B5EF4-FFF2-40B4-BE49-F238E27FC236}">
                <a16:creationId xmlns:a16="http://schemas.microsoft.com/office/drawing/2014/main" id="{E104909F-B329-E2BE-E815-8B7238E72F67}"/>
              </a:ext>
            </a:extLst>
          </p:cNvPr>
          <p:cNvSpPr txBox="1"/>
          <p:nvPr/>
        </p:nvSpPr>
        <p:spPr>
          <a:xfrm>
            <a:off x="8613338" y="14178654"/>
            <a:ext cx="3360531" cy="38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r>
              <a:rPr sz="3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Before</a:t>
            </a:r>
          </a:p>
        </p:txBody>
      </p:sp>
      <p:pic>
        <p:nvPicPr>
          <p:cNvPr id="4909" name="Picture 4908">
            <a:extLst>
              <a:ext uri="{FF2B5EF4-FFF2-40B4-BE49-F238E27FC236}">
                <a16:creationId xmlns:a16="http://schemas.microsoft.com/office/drawing/2014/main" id="{143C3D76-C0CF-5EE8-2830-50C46FFAC9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73" t="23497" r="48570" b="10114"/>
          <a:stretch/>
        </p:blipFill>
        <p:spPr>
          <a:xfrm>
            <a:off x="17318597" y="6533080"/>
            <a:ext cx="8603456" cy="6713181"/>
          </a:xfrm>
          <a:prstGeom prst="rect">
            <a:avLst/>
          </a:prstGeom>
        </p:spPr>
      </p:pic>
      <p:sp>
        <p:nvSpPr>
          <p:cNvPr id="4910" name="Google Shape;4339;p21">
            <a:extLst>
              <a:ext uri="{FF2B5EF4-FFF2-40B4-BE49-F238E27FC236}">
                <a16:creationId xmlns:a16="http://schemas.microsoft.com/office/drawing/2014/main" id="{EC9C6ABD-91BE-EE08-D2AB-140A983B327B}"/>
              </a:ext>
            </a:extLst>
          </p:cNvPr>
          <p:cNvSpPr txBox="1"/>
          <p:nvPr/>
        </p:nvSpPr>
        <p:spPr>
          <a:xfrm>
            <a:off x="19940060" y="14178654"/>
            <a:ext cx="3360531" cy="38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r>
              <a:rPr sz="3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</a:p>
        </p:txBody>
      </p:sp>
      <p:sp>
        <p:nvSpPr>
          <p:cNvPr id="4914" name="Google Shape;4331;p20">
            <a:extLst>
              <a:ext uri="{FF2B5EF4-FFF2-40B4-BE49-F238E27FC236}">
                <a16:creationId xmlns:a16="http://schemas.microsoft.com/office/drawing/2014/main" id="{8F38C9E4-D9B6-CF95-1F10-8C6FD579C262}"/>
              </a:ext>
            </a:extLst>
          </p:cNvPr>
          <p:cNvSpPr txBox="1">
            <a:spLocks/>
          </p:cNvSpPr>
          <p:nvPr/>
        </p:nvSpPr>
        <p:spPr>
          <a:xfrm>
            <a:off x="6771544" y="1159142"/>
            <a:ext cx="17179800" cy="247722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MODEL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2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6" t="9524" r="7977" b="9345"/>
          <a:stretch/>
        </p:blipFill>
        <p:spPr>
          <a:xfrm>
            <a:off x="2468880" y="1645920"/>
            <a:ext cx="25803379" cy="14020800"/>
          </a:xfrm>
          <a:prstGeom prst="roundRect">
            <a:avLst>
              <a:gd name="adj" fmla="val 8491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2EDD8-5A6E-5751-2784-CDC7C1497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2" t="9702" r="44510" b="17314"/>
          <a:stretch/>
        </p:blipFill>
        <p:spPr>
          <a:xfrm>
            <a:off x="3740231" y="5587443"/>
            <a:ext cx="3546380" cy="293102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9A9E2-AD4F-3AA5-36B6-BFD28D112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5" t="17062" r="58123" b="64841"/>
          <a:stretch/>
        </p:blipFill>
        <p:spPr>
          <a:xfrm>
            <a:off x="3740231" y="9073022"/>
            <a:ext cx="12254614" cy="561355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FA543F-3E1A-4F9E-284F-2C9B4AF15F90}"/>
              </a:ext>
            </a:extLst>
          </p:cNvPr>
          <p:cNvSpPr txBox="1"/>
          <p:nvPr/>
        </p:nvSpPr>
        <p:spPr>
          <a:xfrm>
            <a:off x="8976212" y="10145543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(-20,28,0)</a:t>
            </a:r>
            <a:endParaRPr lang="en-ID" sz="28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9299D-2951-F447-129A-3A85E43321E6}"/>
              </a:ext>
            </a:extLst>
          </p:cNvPr>
          <p:cNvSpPr txBox="1"/>
          <p:nvPr/>
        </p:nvSpPr>
        <p:spPr>
          <a:xfrm>
            <a:off x="3896212" y="12281749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d-ID" sz="2800" dirty="0">
                <a:latin typeface="Poppins" panose="00000500000000000000" pitchFamily="50" charset="0"/>
                <a:cs typeface="Poppins" panose="00000500000000000000" pitchFamily="50" charset="0"/>
              </a:rPr>
              <a:t>(-20,20,-15)</a:t>
            </a:r>
            <a:endParaRPr lang="en-ID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47E09-7240-ED95-1C1A-1BE89C485CE4}"/>
              </a:ext>
            </a:extLst>
          </p:cNvPr>
          <p:cNvSpPr txBox="1"/>
          <p:nvPr/>
        </p:nvSpPr>
        <p:spPr>
          <a:xfrm>
            <a:off x="13911296" y="1228174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d-ID" sz="2800" dirty="0">
                <a:latin typeface="Poppins" panose="00000500000000000000" pitchFamily="50" charset="0"/>
                <a:cs typeface="Poppins" panose="00000500000000000000" pitchFamily="50" charset="0"/>
              </a:rPr>
              <a:t>(-20,20,15)</a:t>
            </a:r>
            <a:endParaRPr lang="en-ID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89" name="Google Shape;4331;p20">
            <a:extLst>
              <a:ext uri="{FF2B5EF4-FFF2-40B4-BE49-F238E27FC236}">
                <a16:creationId xmlns:a16="http://schemas.microsoft.com/office/drawing/2014/main" id="{F09D2D77-C9AA-25BB-ABB6-D3D7139478E8}"/>
              </a:ext>
            </a:extLst>
          </p:cNvPr>
          <p:cNvSpPr txBox="1">
            <a:spLocks/>
          </p:cNvSpPr>
          <p:nvPr/>
        </p:nvSpPr>
        <p:spPr>
          <a:xfrm>
            <a:off x="8624888" y="2268065"/>
            <a:ext cx="13473112" cy="1741522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ALGORITMA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  <p:sp>
        <p:nvSpPr>
          <p:cNvPr id="4993" name="TextBox 4992">
            <a:extLst>
              <a:ext uri="{FF2B5EF4-FFF2-40B4-BE49-F238E27FC236}">
                <a16:creationId xmlns:a16="http://schemas.microsoft.com/office/drawing/2014/main" id="{42773FD5-2A2C-13AC-A58A-EA8046773CD1}"/>
              </a:ext>
            </a:extLst>
          </p:cNvPr>
          <p:cNvSpPr txBox="1"/>
          <p:nvPr/>
        </p:nvSpPr>
        <p:spPr>
          <a:xfrm>
            <a:off x="17578459" y="7945327"/>
            <a:ext cx="91101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glBegin (GL_TRIANGLES);</a:t>
            </a:r>
          </a:p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   glColor3f (0.4, 0.6, 0.8);</a:t>
            </a:r>
          </a:p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   Vrt(-20, 20, 15);</a:t>
            </a:r>
          </a:p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   Vrt(-20, 20,-15);</a:t>
            </a:r>
          </a:p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   Vrt( -20, 28,0);</a:t>
            </a:r>
          </a:p>
          <a:p>
            <a:r>
              <a:rPr lang="en-US" sz="4000" b="1">
                <a:latin typeface="Courier New" panose="02070309020205020404" pitchFamily="49" charset="0"/>
                <a:cs typeface="Courier New" panose="02070309020205020404" pitchFamily="49" charset="0"/>
              </a:rPr>
              <a:t>glEnd ();</a:t>
            </a:r>
          </a:p>
        </p:txBody>
      </p:sp>
      <p:cxnSp>
        <p:nvCxnSpPr>
          <p:cNvPr id="4995" name="Straight Connector 4994">
            <a:extLst>
              <a:ext uri="{FF2B5EF4-FFF2-40B4-BE49-F238E27FC236}">
                <a16:creationId xmlns:a16="http://schemas.microsoft.com/office/drawing/2014/main" id="{49508E3E-5AD4-01F7-EBCA-A6B5B43E8F77}"/>
              </a:ext>
            </a:extLst>
          </p:cNvPr>
          <p:cNvCxnSpPr/>
          <p:nvPr/>
        </p:nvCxnSpPr>
        <p:spPr>
          <a:xfrm>
            <a:off x="9910909" y="10755560"/>
            <a:ext cx="5069840" cy="22352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oval" w="lg" len="lg"/>
            <a:tail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00" name="Straight Connector 4999">
            <a:extLst>
              <a:ext uri="{FF2B5EF4-FFF2-40B4-BE49-F238E27FC236}">
                <a16:creationId xmlns:a16="http://schemas.microsoft.com/office/drawing/2014/main" id="{D3CA437B-2ACD-030F-E9C7-2CA2299F402E}"/>
              </a:ext>
            </a:extLst>
          </p:cNvPr>
          <p:cNvCxnSpPr>
            <a:cxnSpLocks/>
          </p:cNvCxnSpPr>
          <p:nvPr/>
        </p:nvCxnSpPr>
        <p:spPr>
          <a:xfrm flipH="1">
            <a:off x="4970003" y="10755560"/>
            <a:ext cx="4897535" cy="22352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oval" w="lg" len="lg"/>
            <a:tail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03" name="Straight Connector 5002">
            <a:extLst>
              <a:ext uri="{FF2B5EF4-FFF2-40B4-BE49-F238E27FC236}">
                <a16:creationId xmlns:a16="http://schemas.microsoft.com/office/drawing/2014/main" id="{EAA1241E-A7BF-E303-5501-857C2395EC59}"/>
              </a:ext>
            </a:extLst>
          </p:cNvPr>
          <p:cNvCxnSpPr>
            <a:cxnSpLocks/>
          </p:cNvCxnSpPr>
          <p:nvPr/>
        </p:nvCxnSpPr>
        <p:spPr>
          <a:xfrm flipH="1">
            <a:off x="4943427" y="12990760"/>
            <a:ext cx="99963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oval" w="lg" len="lg"/>
            <a:tail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07" name="Connector: Elbow 5006">
            <a:extLst>
              <a:ext uri="{FF2B5EF4-FFF2-40B4-BE49-F238E27FC236}">
                <a16:creationId xmlns:a16="http://schemas.microsoft.com/office/drawing/2014/main" id="{50B88B12-DCAC-F0DE-40B5-26919FF1F0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0853" y="7871284"/>
            <a:ext cx="5110484" cy="1905353"/>
          </a:xfrm>
          <a:prstGeom prst="bentConnector3">
            <a:avLst>
              <a:gd name="adj1" fmla="val 61928"/>
            </a:avLst>
          </a:prstGeom>
          <a:ln w="76200">
            <a:solidFill>
              <a:schemeClr val="accent2">
                <a:lumMod val="20000"/>
                <a:lumOff val="80000"/>
              </a:schemeClr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5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1C2852-DA07-117D-CEE6-9E8468842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9524" r="45130" b="65706"/>
          <a:stretch/>
        </p:blipFill>
        <p:spPr>
          <a:xfrm>
            <a:off x="2468879" y="1614804"/>
            <a:ext cx="14388905" cy="4280669"/>
          </a:xfrm>
          <a:prstGeom prst="roundRect">
            <a:avLst>
              <a:gd name="adj" fmla="val 2597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04B4-03C2-5336-C8B0-75787B9C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57583" t="9524" r="9620" b="9345"/>
          <a:stretch/>
        </p:blipFill>
        <p:spPr>
          <a:xfrm>
            <a:off x="17684445" y="1645920"/>
            <a:ext cx="10075801" cy="14020800"/>
          </a:xfrm>
          <a:prstGeom prst="roundRect">
            <a:avLst>
              <a:gd name="adj" fmla="val 7148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39105" r="45130" b="9345"/>
          <a:stretch/>
        </p:blipFill>
        <p:spPr>
          <a:xfrm>
            <a:off x="2468880" y="6758010"/>
            <a:ext cx="14388905" cy="8908709"/>
          </a:xfrm>
          <a:prstGeom prst="roundRect">
            <a:avLst>
              <a:gd name="adj" fmla="val 10303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9A9E2-AD4F-3AA5-36B6-BFD28D112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5" t="17062" r="68005" b="64841"/>
          <a:stretch/>
        </p:blipFill>
        <p:spPr>
          <a:xfrm>
            <a:off x="3740231" y="8564990"/>
            <a:ext cx="6802530" cy="561355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D9299D-2951-F447-129A-3A85E43321E6}"/>
              </a:ext>
            </a:extLst>
          </p:cNvPr>
          <p:cNvSpPr txBox="1"/>
          <p:nvPr/>
        </p:nvSpPr>
        <p:spPr>
          <a:xfrm>
            <a:off x="3896212" y="11519074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d-ID" sz="2800" dirty="0">
                <a:latin typeface="Poppins" panose="00000500000000000000" pitchFamily="50" charset="0"/>
                <a:cs typeface="Poppins" panose="00000500000000000000" pitchFamily="50" charset="0"/>
              </a:rPr>
              <a:t>(-20,20,-15)</a:t>
            </a:r>
            <a:endParaRPr lang="en-ID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89" name="Google Shape;4331;p20">
            <a:extLst>
              <a:ext uri="{FF2B5EF4-FFF2-40B4-BE49-F238E27FC236}">
                <a16:creationId xmlns:a16="http://schemas.microsoft.com/office/drawing/2014/main" id="{F09D2D77-C9AA-25BB-ABB6-D3D7139478E8}"/>
              </a:ext>
            </a:extLst>
          </p:cNvPr>
          <p:cNvSpPr txBox="1">
            <a:spLocks/>
          </p:cNvSpPr>
          <p:nvPr/>
        </p:nvSpPr>
        <p:spPr>
          <a:xfrm>
            <a:off x="3137542" y="2405154"/>
            <a:ext cx="13473112" cy="1741522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ALGORITMA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93" name="TextBox 4992">
                <a:extLst>
                  <a:ext uri="{FF2B5EF4-FFF2-40B4-BE49-F238E27FC236}">
                    <a16:creationId xmlns:a16="http://schemas.microsoft.com/office/drawing/2014/main" id="{42773FD5-2A2C-13AC-A58A-EA8046773CD1}"/>
                  </a:ext>
                </a:extLst>
              </p:cNvPr>
              <p:cNvSpPr txBox="1"/>
              <p:nvPr/>
            </p:nvSpPr>
            <p:spPr>
              <a:xfrm>
                <a:off x="11813079" y="8564990"/>
                <a:ext cx="3308533" cy="1362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i="1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993" name="TextBox 4992">
                <a:extLst>
                  <a:ext uri="{FF2B5EF4-FFF2-40B4-BE49-F238E27FC236}">
                    <a16:creationId xmlns:a16="http://schemas.microsoft.com/office/drawing/2014/main" id="{42773FD5-2A2C-13AC-A58A-EA804677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3079" y="8564990"/>
                <a:ext cx="3308533" cy="1362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0" name="Straight Connector 4999">
            <a:extLst>
              <a:ext uri="{FF2B5EF4-FFF2-40B4-BE49-F238E27FC236}">
                <a16:creationId xmlns:a16="http://schemas.microsoft.com/office/drawing/2014/main" id="{D3CA437B-2ACD-030F-E9C7-2CA2299F402E}"/>
              </a:ext>
            </a:extLst>
          </p:cNvPr>
          <p:cNvCxnSpPr>
            <a:cxnSpLocks/>
          </p:cNvCxnSpPr>
          <p:nvPr/>
        </p:nvCxnSpPr>
        <p:spPr>
          <a:xfrm flipH="1">
            <a:off x="4970003" y="10247528"/>
            <a:ext cx="4897535" cy="223520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Google Shape;4331;p20">
            <a:extLst>
              <a:ext uri="{FF2B5EF4-FFF2-40B4-BE49-F238E27FC236}">
                <a16:creationId xmlns:a16="http://schemas.microsoft.com/office/drawing/2014/main" id="{D92E0454-8265-9242-0F3C-F5EF360DE93C}"/>
              </a:ext>
            </a:extLst>
          </p:cNvPr>
          <p:cNvSpPr txBox="1">
            <a:spLocks/>
          </p:cNvSpPr>
          <p:nvPr/>
        </p:nvSpPr>
        <p:spPr>
          <a:xfrm>
            <a:off x="5055415" y="4074148"/>
            <a:ext cx="9637366" cy="80121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3800">
                <a:latin typeface="Poppins" panose="00000500000000000000" pitchFamily="50" charset="0"/>
                <a:cs typeface="Poppins" panose="00000500000000000000" pitchFamily="50" charset="0"/>
              </a:rPr>
              <a:t>Algoritma Dasar Pembentuk Garis </a:t>
            </a:r>
            <a:endParaRPr lang="en-US" sz="3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08755-6133-B0A3-B080-0CB11D827E96}"/>
              </a:ext>
            </a:extLst>
          </p:cNvPr>
          <p:cNvSpPr txBox="1"/>
          <p:nvPr/>
        </p:nvSpPr>
        <p:spPr>
          <a:xfrm>
            <a:off x="8403532" y="9581676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(-20,28,0)</a:t>
            </a:r>
            <a:endParaRPr lang="en-ID" sz="28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CA7B67A-E9C1-94C1-5AD0-15E87D7A58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557137" y="3330137"/>
              <a:ext cx="8425520" cy="11050272"/>
            </p:xfrm>
            <a:graphic>
              <a:graphicData uri="http://schemas.openxmlformats.org/drawingml/2006/table">
                <a:tbl>
                  <a:tblPr firstRow="1">
                    <a:tableStyleId>{401B053A-4A50-4DA5-A7FF-D9171AB221B1}</a:tableStyleId>
                  </a:tblPr>
                  <a:tblGrid>
                    <a:gridCol w="1121479">
                      <a:extLst>
                        <a:ext uri="{9D8B030D-6E8A-4147-A177-3AD203B41FA5}">
                          <a16:colId xmlns:a16="http://schemas.microsoft.com/office/drawing/2014/main" val="552867303"/>
                        </a:ext>
                      </a:extLst>
                    </a:gridCol>
                    <a:gridCol w="1121479">
                      <a:extLst>
                        <a:ext uri="{9D8B030D-6E8A-4147-A177-3AD203B41FA5}">
                          <a16:colId xmlns:a16="http://schemas.microsoft.com/office/drawing/2014/main" val="1905364542"/>
                        </a:ext>
                      </a:extLst>
                    </a:gridCol>
                    <a:gridCol w="1121479">
                      <a:extLst>
                        <a:ext uri="{9D8B030D-6E8A-4147-A177-3AD203B41FA5}">
                          <a16:colId xmlns:a16="http://schemas.microsoft.com/office/drawing/2014/main" val="3403619109"/>
                        </a:ext>
                      </a:extLst>
                    </a:gridCol>
                    <a:gridCol w="1218678">
                      <a:extLst>
                        <a:ext uri="{9D8B030D-6E8A-4147-A177-3AD203B41FA5}">
                          <a16:colId xmlns:a16="http://schemas.microsoft.com/office/drawing/2014/main" val="266759558"/>
                        </a:ext>
                      </a:extLst>
                    </a:gridCol>
                    <a:gridCol w="1024280">
                      <a:extLst>
                        <a:ext uri="{9D8B030D-6E8A-4147-A177-3AD203B41FA5}">
                          <a16:colId xmlns:a16="http://schemas.microsoft.com/office/drawing/2014/main" val="2452520075"/>
                        </a:ext>
                      </a:extLst>
                    </a:gridCol>
                    <a:gridCol w="1230345">
                      <a:extLst>
                        <a:ext uri="{9D8B030D-6E8A-4147-A177-3AD203B41FA5}">
                          <a16:colId xmlns:a16="http://schemas.microsoft.com/office/drawing/2014/main" val="349548011"/>
                        </a:ext>
                      </a:extLst>
                    </a:gridCol>
                    <a:gridCol w="798883">
                      <a:extLst>
                        <a:ext uri="{9D8B030D-6E8A-4147-A177-3AD203B41FA5}">
                          <a16:colId xmlns:a16="http://schemas.microsoft.com/office/drawing/2014/main" val="811792136"/>
                        </a:ext>
                      </a:extLst>
                    </a:gridCol>
                    <a:gridCol w="788897">
                      <a:extLst>
                        <a:ext uri="{9D8B030D-6E8A-4147-A177-3AD203B41FA5}">
                          <a16:colId xmlns:a16="http://schemas.microsoft.com/office/drawing/2014/main" val="764632162"/>
                        </a:ext>
                      </a:extLst>
                    </a:gridCol>
                  </a:tblGrid>
                  <a:tr h="650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50" charset="0"/>
                            </a:rPr>
                            <a:t>x</a:t>
                          </a: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∆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50" charset="0"/>
                            </a:rPr>
                            <a:t>y</a:t>
                          </a:r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∆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Poppins" panose="00000500000000000000" pitchFamily="50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 [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𝒙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 [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44680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9324790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5119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20.52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21.06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08422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21.04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21.59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980199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21.56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306177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22.08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22.65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86651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23.18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42009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23.71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13853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23.64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053831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24.16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24.77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2824649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24.68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667065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25.83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54947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25.72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26.36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8220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26.24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26.89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6902386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26.76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27.42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668202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27.28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27.95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9529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CA7B67A-E9C1-94C1-5AD0-15E87D7A58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6480917"/>
                  </p:ext>
                </p:extLst>
              </p:nvPr>
            </p:nvGraphicFramePr>
            <p:xfrm>
              <a:off x="18557137" y="3330137"/>
              <a:ext cx="8425520" cy="11050272"/>
            </p:xfrm>
            <a:graphic>
              <a:graphicData uri="http://schemas.openxmlformats.org/drawingml/2006/table">
                <a:tbl>
                  <a:tblPr firstRow="1">
                    <a:tableStyleId>{401B053A-4A50-4DA5-A7FF-D9171AB221B1}</a:tableStyleId>
                  </a:tblPr>
                  <a:tblGrid>
                    <a:gridCol w="1121479">
                      <a:extLst>
                        <a:ext uri="{9D8B030D-6E8A-4147-A177-3AD203B41FA5}">
                          <a16:colId xmlns:a16="http://schemas.microsoft.com/office/drawing/2014/main" val="552867303"/>
                        </a:ext>
                      </a:extLst>
                    </a:gridCol>
                    <a:gridCol w="1121479">
                      <a:extLst>
                        <a:ext uri="{9D8B030D-6E8A-4147-A177-3AD203B41FA5}">
                          <a16:colId xmlns:a16="http://schemas.microsoft.com/office/drawing/2014/main" val="1905364542"/>
                        </a:ext>
                      </a:extLst>
                    </a:gridCol>
                    <a:gridCol w="1121479">
                      <a:extLst>
                        <a:ext uri="{9D8B030D-6E8A-4147-A177-3AD203B41FA5}">
                          <a16:colId xmlns:a16="http://schemas.microsoft.com/office/drawing/2014/main" val="3403619109"/>
                        </a:ext>
                      </a:extLst>
                    </a:gridCol>
                    <a:gridCol w="1218678">
                      <a:extLst>
                        <a:ext uri="{9D8B030D-6E8A-4147-A177-3AD203B41FA5}">
                          <a16:colId xmlns:a16="http://schemas.microsoft.com/office/drawing/2014/main" val="266759558"/>
                        </a:ext>
                      </a:extLst>
                    </a:gridCol>
                    <a:gridCol w="1024280">
                      <a:extLst>
                        <a:ext uri="{9D8B030D-6E8A-4147-A177-3AD203B41FA5}">
                          <a16:colId xmlns:a16="http://schemas.microsoft.com/office/drawing/2014/main" val="2452520075"/>
                        </a:ext>
                      </a:extLst>
                    </a:gridCol>
                    <a:gridCol w="1230345">
                      <a:extLst>
                        <a:ext uri="{9D8B030D-6E8A-4147-A177-3AD203B41FA5}">
                          <a16:colId xmlns:a16="http://schemas.microsoft.com/office/drawing/2014/main" val="349548011"/>
                        </a:ext>
                      </a:extLst>
                    </a:gridCol>
                    <a:gridCol w="798883">
                      <a:extLst>
                        <a:ext uri="{9D8B030D-6E8A-4147-A177-3AD203B41FA5}">
                          <a16:colId xmlns:a16="http://schemas.microsoft.com/office/drawing/2014/main" val="811792136"/>
                        </a:ext>
                      </a:extLst>
                    </a:gridCol>
                    <a:gridCol w="788897">
                      <a:extLst>
                        <a:ext uri="{9D8B030D-6E8A-4147-A177-3AD203B41FA5}">
                          <a16:colId xmlns:a16="http://schemas.microsoft.com/office/drawing/2014/main" val="764632162"/>
                        </a:ext>
                      </a:extLst>
                    </a:gridCol>
                  </a:tblGrid>
                  <a:tr h="650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50" charset="0"/>
                            </a:rPr>
                            <a:t>x</a:t>
                          </a: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6542" r="-553261" b="-1631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000" t="-6542" r="-453261" b="-1631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ppins" panose="00000500000000000000" pitchFamily="50" charset="0"/>
                            </a:rPr>
                            <a:t>y</a:t>
                          </a:r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47619" t="-6542" r="-277381" b="-1631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55446" t="-6542" r="-130693" b="-1631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50000" t="-6542" r="-100000" b="-1631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72093" t="-6542" r="-2326" b="-1631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44680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9324790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5119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20.52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21.06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08422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21.04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21.59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980199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21.56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22.12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306177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22.08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22.65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86651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23.18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42009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23.71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138533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23.64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053831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24.16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24.77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2824649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24.68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667065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25.83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549477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25.72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26.36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8220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26.24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26.89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69023868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26.76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27.42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668202"/>
                      </a:ext>
                    </a:extLst>
                  </a:tr>
                  <a:tr h="65001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27.28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27.95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95294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8719A-F7A3-EF32-5945-73098B29B7AF}"/>
                  </a:ext>
                </a:extLst>
              </p:cNvPr>
              <p:cNvSpPr txBox="1"/>
              <p:nvPr/>
            </p:nvSpPr>
            <p:spPr>
              <a:xfrm>
                <a:off x="12569329" y="10085672"/>
                <a:ext cx="2871797" cy="3433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8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−2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0−(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−15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i="1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440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8</m:t>
                          </m:r>
                        </m:num>
                        <m:den>
                          <m:r>
                            <a:rPr lang="en-US" sz="440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440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=0.5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3</m:t>
                      </m:r>
                    </m:oMath>
                  </m:oMathPara>
                </a14:m>
                <a:endParaRPr lang="en-US" sz="4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8719A-F7A3-EF32-5945-73098B29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329" y="10085672"/>
                <a:ext cx="2871797" cy="3433697"/>
              </a:xfrm>
              <a:prstGeom prst="rect">
                <a:avLst/>
              </a:prstGeom>
              <a:blipFill>
                <a:blip r:embed="rId8"/>
                <a:stretch>
                  <a:fillRect r="-9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79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DC304B4-03C2-5336-C8B0-75787B9C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30848" t="28559" r="58061" b="9344"/>
          <a:stretch/>
        </p:blipFill>
        <p:spPr>
          <a:xfrm>
            <a:off x="9475947" y="4935115"/>
            <a:ext cx="3407715" cy="10731604"/>
          </a:xfrm>
          <a:prstGeom prst="roundRect">
            <a:avLst>
              <a:gd name="adj" fmla="val 9775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44414" t="9524" r="8751" b="9344"/>
          <a:stretch/>
        </p:blipFill>
        <p:spPr>
          <a:xfrm>
            <a:off x="13814806" y="1645920"/>
            <a:ext cx="14388905" cy="14020799"/>
          </a:xfrm>
          <a:prstGeom prst="roundRect">
            <a:avLst>
              <a:gd name="adj" fmla="val 6260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D52B2D-52C9-0ED3-01B7-833A3873A6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01087" y="5345722"/>
              <a:ext cx="1587780" cy="9988163"/>
            </p:xfrm>
            <a:graphic>
              <a:graphicData uri="http://schemas.openxmlformats.org/drawingml/2006/table">
                <a:tbl>
                  <a:tblPr firstRow="1">
                    <a:tableStyleId>{401B053A-4A50-4DA5-A7FF-D9171AB221B1}</a:tableStyleId>
                  </a:tblPr>
                  <a:tblGrid>
                    <a:gridCol w="798883">
                      <a:extLst>
                        <a:ext uri="{9D8B030D-6E8A-4147-A177-3AD203B41FA5}">
                          <a16:colId xmlns:a16="http://schemas.microsoft.com/office/drawing/2014/main" val="811792136"/>
                        </a:ext>
                      </a:extLst>
                    </a:gridCol>
                    <a:gridCol w="788897">
                      <a:extLst>
                        <a:ext uri="{9D8B030D-6E8A-4147-A177-3AD203B41FA5}">
                          <a16:colId xmlns:a16="http://schemas.microsoft.com/office/drawing/2014/main" val="764632162"/>
                        </a:ext>
                      </a:extLst>
                    </a:gridCol>
                  </a:tblGrid>
                  <a:tr h="58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 [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𝒙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 [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" panose="00000500000000000000" pitchFamily="50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oppins" panose="00000500000000000000" pitchFamily="50" charset="0"/>
                          </a:endParaRPr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44680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9324790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5119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08422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980199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306177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86651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42009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13853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053831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2824649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667065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54947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8220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6902386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668202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9529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D52B2D-52C9-0ED3-01B7-833A3873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756448"/>
                  </p:ext>
                </p:extLst>
              </p:nvPr>
            </p:nvGraphicFramePr>
            <p:xfrm>
              <a:off x="10301087" y="5345722"/>
              <a:ext cx="1587780" cy="9988163"/>
            </p:xfrm>
            <a:graphic>
              <a:graphicData uri="http://schemas.openxmlformats.org/drawingml/2006/table">
                <a:tbl>
                  <a:tblPr firstRow="1">
                    <a:tableStyleId>{401B053A-4A50-4DA5-A7FF-D9171AB221B1}</a:tableStyleId>
                  </a:tblPr>
                  <a:tblGrid>
                    <a:gridCol w="798883">
                      <a:extLst>
                        <a:ext uri="{9D8B030D-6E8A-4147-A177-3AD203B41FA5}">
                          <a16:colId xmlns:a16="http://schemas.microsoft.com/office/drawing/2014/main" val="811792136"/>
                        </a:ext>
                      </a:extLst>
                    </a:gridCol>
                    <a:gridCol w="788897">
                      <a:extLst>
                        <a:ext uri="{9D8B030D-6E8A-4147-A177-3AD203B41FA5}">
                          <a16:colId xmlns:a16="http://schemas.microsoft.com/office/drawing/2014/main" val="764632162"/>
                        </a:ext>
                      </a:extLst>
                    </a:gridCol>
                  </a:tblGrid>
                  <a:tr h="5875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273" t="-3125" r="-103030" b="-1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889" marR="79889" marT="39944" marB="39944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3846" t="-3125" r="-4615" b="-16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44680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9324790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5119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08422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980199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306177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86651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-9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23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42009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138533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-7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053831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-6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2824649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667065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-4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549477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-3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8220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69023868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27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668202"/>
                      </a:ext>
                    </a:extLst>
                  </a:tr>
                  <a:tr h="58753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 marL="6657" marR="6657" marT="6657" marB="0" anchor="b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3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</a:t>
                          </a:r>
                        </a:p>
                      </a:txBody>
                      <a:tcPr marL="6657" marR="6657" marT="6657" marB="0" anchor="b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95294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C28BF73-1F7F-9246-35E5-350F4DA3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254" t="9980" r="57339" b="74932"/>
          <a:stretch/>
        </p:blipFill>
        <p:spPr>
          <a:xfrm>
            <a:off x="2298628" y="1724579"/>
            <a:ext cx="10570515" cy="2607308"/>
          </a:xfrm>
          <a:prstGeom prst="roundRect">
            <a:avLst>
              <a:gd name="adj" fmla="val 2597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7" name="Google Shape;4331;p20">
            <a:extLst>
              <a:ext uri="{FF2B5EF4-FFF2-40B4-BE49-F238E27FC236}">
                <a16:creationId xmlns:a16="http://schemas.microsoft.com/office/drawing/2014/main" id="{AE621D06-2B74-5CFC-6341-F2CD7C7A0720}"/>
              </a:ext>
            </a:extLst>
          </p:cNvPr>
          <p:cNvSpPr txBox="1">
            <a:spLocks/>
          </p:cNvSpPr>
          <p:nvPr/>
        </p:nvSpPr>
        <p:spPr>
          <a:xfrm>
            <a:off x="2803520" y="1724579"/>
            <a:ext cx="9560730" cy="1741522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>
                <a:latin typeface="Montserrat ExtraBold" panose="00000900000000000000" pitchFamily="2" charset="0"/>
              </a:rPr>
              <a:t>// ALGORITMA //</a:t>
            </a:r>
            <a:endParaRPr lang="en-US" sz="7200" dirty="0">
              <a:latin typeface="Montserrat ExtraBold" panose="00000900000000000000" pitchFamily="2" charset="0"/>
            </a:endParaRPr>
          </a:p>
        </p:txBody>
      </p:sp>
      <p:sp>
        <p:nvSpPr>
          <p:cNvPr id="9" name="Google Shape;4331;p20">
            <a:extLst>
              <a:ext uri="{FF2B5EF4-FFF2-40B4-BE49-F238E27FC236}">
                <a16:creationId xmlns:a16="http://schemas.microsoft.com/office/drawing/2014/main" id="{697EBAE9-3BEF-C9C3-30D8-326D96BE078C}"/>
              </a:ext>
            </a:extLst>
          </p:cNvPr>
          <p:cNvSpPr txBox="1">
            <a:spLocks/>
          </p:cNvSpPr>
          <p:nvPr/>
        </p:nvSpPr>
        <p:spPr>
          <a:xfrm>
            <a:off x="2803520" y="3193593"/>
            <a:ext cx="9560730" cy="1001198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3200">
                <a:latin typeface="Poppins" panose="00000500000000000000" pitchFamily="50" charset="0"/>
                <a:cs typeface="Poppins" panose="00000500000000000000" pitchFamily="50" charset="0"/>
              </a:rPr>
              <a:t>Algoritma Dasar Pembentuk Garis </a:t>
            </a:r>
            <a:endParaRPr lang="en-US" sz="32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56C8431-908C-5582-5A00-DAC9AF1135AE}"/>
              </a:ext>
            </a:extLst>
          </p:cNvPr>
          <p:cNvGraphicFramePr/>
          <p:nvPr/>
        </p:nvGraphicFramePr>
        <p:xfrm>
          <a:off x="14164827" y="2347785"/>
          <a:ext cx="12402200" cy="12540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7817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1C2852-DA07-117D-CEE6-9E8468842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9524" r="45130" b="65706"/>
          <a:stretch/>
        </p:blipFill>
        <p:spPr>
          <a:xfrm>
            <a:off x="2468879" y="1614804"/>
            <a:ext cx="14388905" cy="4280669"/>
          </a:xfrm>
          <a:prstGeom prst="roundRect">
            <a:avLst>
              <a:gd name="adj" fmla="val 2597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04B4-03C2-5336-C8B0-75787B9C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57583" t="9524" r="9620" b="9345"/>
          <a:stretch/>
        </p:blipFill>
        <p:spPr>
          <a:xfrm>
            <a:off x="17684445" y="1645920"/>
            <a:ext cx="10075801" cy="14020800"/>
          </a:xfrm>
          <a:prstGeom prst="roundRect">
            <a:avLst>
              <a:gd name="adj" fmla="val 7148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39105" r="45130" b="9345"/>
          <a:stretch/>
        </p:blipFill>
        <p:spPr>
          <a:xfrm>
            <a:off x="2468880" y="6758010"/>
            <a:ext cx="14388905" cy="8908709"/>
          </a:xfrm>
          <a:prstGeom prst="roundRect">
            <a:avLst>
              <a:gd name="adj" fmla="val 10303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9A9E2-AD4F-3AA5-36B6-BFD28D112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5" t="17062" r="68005" b="64841"/>
          <a:stretch/>
        </p:blipFill>
        <p:spPr>
          <a:xfrm>
            <a:off x="3740231" y="8564990"/>
            <a:ext cx="6802530" cy="561355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D9299D-2951-F447-129A-3A85E43321E6}"/>
              </a:ext>
            </a:extLst>
          </p:cNvPr>
          <p:cNvSpPr txBox="1"/>
          <p:nvPr/>
        </p:nvSpPr>
        <p:spPr>
          <a:xfrm>
            <a:off x="3896212" y="11519074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id-ID" sz="2800" dirty="0">
                <a:latin typeface="Poppins" panose="00000500000000000000" pitchFamily="50" charset="0"/>
                <a:cs typeface="Poppins" panose="00000500000000000000" pitchFamily="50" charset="0"/>
              </a:rPr>
              <a:t>(-20,20,-15)</a:t>
            </a:r>
            <a:endParaRPr lang="en-ID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89" name="Google Shape;4331;p20">
            <a:extLst>
              <a:ext uri="{FF2B5EF4-FFF2-40B4-BE49-F238E27FC236}">
                <a16:creationId xmlns:a16="http://schemas.microsoft.com/office/drawing/2014/main" id="{F09D2D77-C9AA-25BB-ABB6-D3D7139478E8}"/>
              </a:ext>
            </a:extLst>
          </p:cNvPr>
          <p:cNvSpPr txBox="1">
            <a:spLocks/>
          </p:cNvSpPr>
          <p:nvPr/>
        </p:nvSpPr>
        <p:spPr>
          <a:xfrm>
            <a:off x="3137542" y="2405154"/>
            <a:ext cx="13473112" cy="1741522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ALGORITMA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93" name="TextBox 4992">
                <a:extLst>
                  <a:ext uri="{FF2B5EF4-FFF2-40B4-BE49-F238E27FC236}">
                    <a16:creationId xmlns:a16="http://schemas.microsoft.com/office/drawing/2014/main" id="{42773FD5-2A2C-13AC-A58A-EA8046773CD1}"/>
                  </a:ext>
                </a:extLst>
              </p:cNvPr>
              <p:cNvSpPr txBox="1"/>
              <p:nvPr/>
            </p:nvSpPr>
            <p:spPr>
              <a:xfrm>
                <a:off x="11415453" y="8564990"/>
                <a:ext cx="492500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=15</m:t>
                      </m:r>
                    </m:oMath>
                  </m:oMathPara>
                </a14:m>
                <a:endParaRPr lang="en-US" sz="4400" i="1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=8</m:t>
                      </m:r>
                    </m:oMath>
                  </m:oMathPara>
                </a14:m>
                <a:endParaRPr lang="en-US" sz="4400" i="1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993" name="TextBox 4992">
                <a:extLst>
                  <a:ext uri="{FF2B5EF4-FFF2-40B4-BE49-F238E27FC236}">
                    <a16:creationId xmlns:a16="http://schemas.microsoft.com/office/drawing/2014/main" id="{42773FD5-2A2C-13AC-A58A-EA804677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453" y="8564990"/>
                <a:ext cx="4925003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00" name="Straight Connector 4999">
            <a:extLst>
              <a:ext uri="{FF2B5EF4-FFF2-40B4-BE49-F238E27FC236}">
                <a16:creationId xmlns:a16="http://schemas.microsoft.com/office/drawing/2014/main" id="{D3CA437B-2ACD-030F-E9C7-2CA2299F402E}"/>
              </a:ext>
            </a:extLst>
          </p:cNvPr>
          <p:cNvCxnSpPr>
            <a:cxnSpLocks/>
          </p:cNvCxnSpPr>
          <p:nvPr/>
        </p:nvCxnSpPr>
        <p:spPr>
          <a:xfrm flipH="1">
            <a:off x="4970003" y="10247528"/>
            <a:ext cx="4897535" cy="223520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headEnd type="oval" w="med" len="med"/>
            <a:tailEnd type="oval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Google Shape;4331;p20">
            <a:extLst>
              <a:ext uri="{FF2B5EF4-FFF2-40B4-BE49-F238E27FC236}">
                <a16:creationId xmlns:a16="http://schemas.microsoft.com/office/drawing/2014/main" id="{D92E0454-8265-9242-0F3C-F5EF360DE93C}"/>
              </a:ext>
            </a:extLst>
          </p:cNvPr>
          <p:cNvSpPr txBox="1">
            <a:spLocks/>
          </p:cNvSpPr>
          <p:nvPr/>
        </p:nvSpPr>
        <p:spPr>
          <a:xfrm>
            <a:off x="5055415" y="4074148"/>
            <a:ext cx="9637366" cy="80121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3800">
                <a:latin typeface="Poppins" panose="00000500000000000000" pitchFamily="50" charset="0"/>
                <a:cs typeface="Poppins" panose="00000500000000000000" pitchFamily="50" charset="0"/>
              </a:rPr>
              <a:t>Algoritma DDA Pembentuk Garis </a:t>
            </a:r>
            <a:endParaRPr lang="en-US" sz="3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08755-6133-B0A3-B080-0CB11D827E96}"/>
              </a:ext>
            </a:extLst>
          </p:cNvPr>
          <p:cNvSpPr txBox="1"/>
          <p:nvPr/>
        </p:nvSpPr>
        <p:spPr>
          <a:xfrm>
            <a:off x="8403532" y="9581676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(-20,28,0)</a:t>
            </a:r>
            <a:endParaRPr lang="en-ID" sz="28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062C6-397C-264A-C86E-B253EF33FA8C}"/>
                  </a:ext>
                </a:extLst>
              </p:cNvPr>
              <p:cNvSpPr txBox="1"/>
              <p:nvPr/>
            </p:nvSpPr>
            <p:spPr>
              <a:xfrm>
                <a:off x="11415453" y="10398301"/>
                <a:ext cx="38926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step</m:t>
                    </m:r>
                  </m:oMath>
                </a14:m>
                <a:r>
                  <a:rPr lang="en-US" sz="4400">
                    <a:latin typeface="Cambria Math" panose="02040503050406030204" pitchFamily="18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=15</m:t>
                    </m:r>
                  </m:oMath>
                </a14:m>
                <a:endParaRPr lang="en-US" sz="440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062C6-397C-264A-C86E-B253EF33F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453" y="10398301"/>
                <a:ext cx="3892669" cy="769441"/>
              </a:xfrm>
              <a:prstGeom prst="rect">
                <a:avLst/>
              </a:prstGeom>
              <a:blipFill>
                <a:blip r:embed="rId7"/>
                <a:stretch>
                  <a:fillRect t="-16667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8AD0AC-1DF7-1231-E3EB-30FE98856AA4}"/>
                  </a:ext>
                </a:extLst>
              </p:cNvPr>
              <p:cNvSpPr txBox="1"/>
              <p:nvPr/>
            </p:nvSpPr>
            <p:spPr>
              <a:xfrm>
                <a:off x="11415453" y="11554504"/>
                <a:ext cx="4413644" cy="2650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𝑖𝑛𝑐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15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15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=1</m:t>
                      </m:r>
                    </m:oMath>
                  </m:oMathPara>
                </a14:m>
                <a:endParaRPr lang="en-US" sz="440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𝑖𝑛𝑐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8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15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=0.53</m:t>
                      </m:r>
                    </m:oMath>
                  </m:oMathPara>
                </a14:m>
                <a:endParaRPr lang="en-US" sz="440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8AD0AC-1DF7-1231-E3EB-30FE9885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453" y="11554504"/>
                <a:ext cx="4413644" cy="2650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79147D-00BF-E218-8054-C2E15C6720BB}"/>
              </a:ext>
            </a:extLst>
          </p:cNvPr>
          <p:cNvGraphicFramePr>
            <a:graphicFrameLocks noGrp="1"/>
          </p:cNvGraphicFramePr>
          <p:nvPr/>
        </p:nvGraphicFramePr>
        <p:xfrm>
          <a:off x="18829611" y="2761252"/>
          <a:ext cx="7785467" cy="11790135"/>
        </p:xfrm>
        <a:graphic>
          <a:graphicData uri="http://schemas.openxmlformats.org/drawingml/2006/table">
            <a:tbl>
              <a:tblPr>
                <a:tableStyleId>{401B053A-4A50-4DA5-A7FF-D9171AB221B1}</a:tableStyleId>
              </a:tblPr>
              <a:tblGrid>
                <a:gridCol w="1334081">
                  <a:extLst>
                    <a:ext uri="{9D8B030D-6E8A-4147-A177-3AD203B41FA5}">
                      <a16:colId xmlns:a16="http://schemas.microsoft.com/office/drawing/2014/main" val="3886451052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3550840169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3952052095"/>
                    </a:ext>
                  </a:extLst>
                </a:gridCol>
                <a:gridCol w="3051693">
                  <a:extLst>
                    <a:ext uri="{9D8B030D-6E8A-4147-A177-3AD203B41FA5}">
                      <a16:colId xmlns:a16="http://schemas.microsoft.com/office/drawing/2014/main" val="4175746424"/>
                    </a:ext>
                  </a:extLst>
                </a:gridCol>
              </a:tblGrid>
              <a:tr h="1236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round(x), round(y)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8454846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(-15,20)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3913493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-14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20.53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(-14,21)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7842107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21.06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(-13,21)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8312617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21.59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(-12,22)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904055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-11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22.12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(-11,22)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8228363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22.65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(-10,23)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0737881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-9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23.18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(-9,23)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5288259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-8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23.71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(-8,24)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3824669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-7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24.24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(-7,24)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5419607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-6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24.77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(-6,25)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5958744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(-5,25)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3709079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25.83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(-4,26)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8998259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26.36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(-3,26)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2207348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26.89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(-2,27)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9043901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27.42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(-1,27)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3874919"/>
                  </a:ext>
                </a:extLst>
              </a:tr>
              <a:tr h="659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27.95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(0,28)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6696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50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C709A-3253-4E8E-BF26-227DB675D7AE}"/>
              </a:ext>
            </a:extLst>
          </p:cNvPr>
          <p:cNvSpPr txBox="1"/>
          <p:nvPr/>
        </p:nvSpPr>
        <p:spPr>
          <a:xfrm>
            <a:off x="9826917" y="1347537"/>
            <a:ext cx="11069053" cy="2646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8DE2A-C823-43BF-A0F6-DF0D65DA9519}"/>
              </a:ext>
            </a:extLst>
          </p:cNvPr>
          <p:cNvSpPr txBox="1"/>
          <p:nvPr/>
        </p:nvSpPr>
        <p:spPr>
          <a:xfrm>
            <a:off x="6617368" y="5991726"/>
            <a:ext cx="17830800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7200" dirty="0" err="1"/>
              <a:t>Buat</a:t>
            </a:r>
            <a:r>
              <a:rPr lang="en-US" sz="7200" dirty="0"/>
              <a:t> </a:t>
            </a:r>
            <a:r>
              <a:rPr lang="en-US" sz="7200" dirty="0" err="1"/>
              <a:t>repositori</a:t>
            </a:r>
            <a:endParaRPr lang="en-US" sz="7200" dirty="0"/>
          </a:p>
          <a:p>
            <a:pPr marL="1143000" indent="-1143000">
              <a:buAutoNum type="arabicPeriod"/>
            </a:pPr>
            <a:r>
              <a:rPr lang="en-US" sz="7200" dirty="0" err="1"/>
              <a:t>Lakukan</a:t>
            </a:r>
            <a:r>
              <a:rPr lang="en-US" sz="7200" dirty="0"/>
              <a:t> </a:t>
            </a:r>
            <a:r>
              <a:rPr lang="en-US" sz="7200" dirty="0" err="1"/>
              <a:t>kolaborasi</a:t>
            </a:r>
            <a:endParaRPr lang="en-US" sz="7200" dirty="0"/>
          </a:p>
          <a:p>
            <a:pPr marL="1143000" indent="-1143000">
              <a:buAutoNum type="arabicPeriod"/>
            </a:pPr>
            <a:r>
              <a:rPr lang="en-US" sz="7200" dirty="0" err="1"/>
              <a:t>Tambahkan</a:t>
            </a:r>
            <a:r>
              <a:rPr lang="en-US" sz="7200" dirty="0"/>
              <a:t> </a:t>
            </a:r>
            <a:r>
              <a:rPr lang="en-US" sz="7200" dirty="0" err="1"/>
              <a:t>tim</a:t>
            </a:r>
            <a:endParaRPr lang="en-US" sz="7200" dirty="0"/>
          </a:p>
          <a:p>
            <a:pPr marL="1143000" indent="-1143000">
              <a:buAutoNum type="arabicPeriod"/>
            </a:pPr>
            <a:r>
              <a:rPr lang="en-US" sz="7200" dirty="0"/>
              <a:t>Upload folder </a:t>
            </a:r>
            <a:r>
              <a:rPr lang="en-US" sz="7200" dirty="0" err="1"/>
              <a:t>menggunakan</a:t>
            </a:r>
            <a:r>
              <a:rPr lang="en-US" sz="7200" dirty="0"/>
              <a:t> git bash</a:t>
            </a:r>
          </a:p>
          <a:p>
            <a:pPr marL="1143000" indent="-1143000">
              <a:buAutoNum type="arabicPeriod"/>
            </a:pPr>
            <a:r>
              <a:rPr lang="en-US" sz="7200" dirty="0" err="1"/>
              <a:t>Codingan</a:t>
            </a:r>
            <a:r>
              <a:rPr lang="en-US" sz="7200" dirty="0"/>
              <a:t> </a:t>
            </a:r>
            <a:r>
              <a:rPr lang="en-US" sz="7200" dirty="0" err="1"/>
              <a:t>dibuat</a:t>
            </a:r>
            <a:r>
              <a:rPr lang="en-US" sz="7200" dirty="0"/>
              <a:t> Bersama </a:t>
            </a:r>
            <a:r>
              <a:rPr lang="en-US" sz="7200" dirty="0" err="1"/>
              <a:t>tim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2272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DC304B4-03C2-5336-C8B0-75787B9C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22594" t="28559" r="58061" b="9344"/>
          <a:stretch/>
        </p:blipFill>
        <p:spPr>
          <a:xfrm>
            <a:off x="6940063" y="4935115"/>
            <a:ext cx="5943600" cy="10731604"/>
          </a:xfrm>
          <a:prstGeom prst="roundRect">
            <a:avLst>
              <a:gd name="adj" fmla="val 9775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44414" t="9524" r="8751" b="9344"/>
          <a:stretch/>
        </p:blipFill>
        <p:spPr>
          <a:xfrm>
            <a:off x="13814806" y="1645920"/>
            <a:ext cx="14388905" cy="14020799"/>
          </a:xfrm>
          <a:prstGeom prst="roundRect">
            <a:avLst>
              <a:gd name="adj" fmla="val 6260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8BF73-1F7F-9246-35E5-350F4DA3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254" t="9980" r="57339" b="74932"/>
          <a:stretch/>
        </p:blipFill>
        <p:spPr>
          <a:xfrm>
            <a:off x="2298628" y="1724579"/>
            <a:ext cx="10570515" cy="2607308"/>
          </a:xfrm>
          <a:prstGeom prst="roundRect">
            <a:avLst>
              <a:gd name="adj" fmla="val 2597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7" name="Google Shape;4331;p20">
            <a:extLst>
              <a:ext uri="{FF2B5EF4-FFF2-40B4-BE49-F238E27FC236}">
                <a16:creationId xmlns:a16="http://schemas.microsoft.com/office/drawing/2014/main" id="{AE621D06-2B74-5CFC-6341-F2CD7C7A0720}"/>
              </a:ext>
            </a:extLst>
          </p:cNvPr>
          <p:cNvSpPr txBox="1">
            <a:spLocks/>
          </p:cNvSpPr>
          <p:nvPr/>
        </p:nvSpPr>
        <p:spPr>
          <a:xfrm>
            <a:off x="2803520" y="1724579"/>
            <a:ext cx="9560730" cy="1741522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>
                <a:latin typeface="Montserrat ExtraBold" panose="00000900000000000000" pitchFamily="2" charset="0"/>
              </a:rPr>
              <a:t>// ALGORITMA //</a:t>
            </a:r>
            <a:endParaRPr lang="en-US" sz="7200" dirty="0">
              <a:latin typeface="Montserrat ExtraBold" panose="00000900000000000000" pitchFamily="2" charset="0"/>
            </a:endParaRPr>
          </a:p>
        </p:txBody>
      </p:sp>
      <p:sp>
        <p:nvSpPr>
          <p:cNvPr id="9" name="Google Shape;4331;p20">
            <a:extLst>
              <a:ext uri="{FF2B5EF4-FFF2-40B4-BE49-F238E27FC236}">
                <a16:creationId xmlns:a16="http://schemas.microsoft.com/office/drawing/2014/main" id="{697EBAE9-3BEF-C9C3-30D8-326D96BE078C}"/>
              </a:ext>
            </a:extLst>
          </p:cNvPr>
          <p:cNvSpPr txBox="1">
            <a:spLocks/>
          </p:cNvSpPr>
          <p:nvPr/>
        </p:nvSpPr>
        <p:spPr>
          <a:xfrm>
            <a:off x="2803520" y="3193593"/>
            <a:ext cx="9560730" cy="1001198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3200">
                <a:latin typeface="Poppins" panose="00000500000000000000" pitchFamily="50" charset="0"/>
                <a:cs typeface="Poppins" panose="00000500000000000000" pitchFamily="50" charset="0"/>
              </a:rPr>
              <a:t>Algoritma DDA Pembentuk Garis </a:t>
            </a:r>
            <a:endParaRPr lang="en-US" sz="32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42606B-53D8-9916-721B-0AF31E79B07A}"/>
              </a:ext>
            </a:extLst>
          </p:cNvPr>
          <p:cNvGraphicFramePr>
            <a:graphicFrameLocks noGrp="1"/>
          </p:cNvGraphicFramePr>
          <p:nvPr/>
        </p:nvGraphicFramePr>
        <p:xfrm>
          <a:off x="7573108" y="5531530"/>
          <a:ext cx="4814589" cy="9403663"/>
        </p:xfrm>
        <a:graphic>
          <a:graphicData uri="http://schemas.openxmlformats.org/drawingml/2006/table">
            <a:tbl>
              <a:tblPr>
                <a:tableStyleId>{401B053A-4A50-4DA5-A7FF-D9171AB221B1}</a:tableStyleId>
              </a:tblPr>
              <a:tblGrid>
                <a:gridCol w="825006">
                  <a:extLst>
                    <a:ext uri="{9D8B030D-6E8A-4147-A177-3AD203B41FA5}">
                      <a16:colId xmlns:a16="http://schemas.microsoft.com/office/drawing/2014/main" val="3886451052"/>
                    </a:ext>
                  </a:extLst>
                </a:gridCol>
                <a:gridCol w="898955">
                  <a:extLst>
                    <a:ext uri="{9D8B030D-6E8A-4147-A177-3AD203B41FA5}">
                      <a16:colId xmlns:a16="http://schemas.microsoft.com/office/drawing/2014/main" val="3550840169"/>
                    </a:ext>
                  </a:extLst>
                </a:gridCol>
                <a:gridCol w="1203439">
                  <a:extLst>
                    <a:ext uri="{9D8B030D-6E8A-4147-A177-3AD203B41FA5}">
                      <a16:colId xmlns:a16="http://schemas.microsoft.com/office/drawing/2014/main" val="3952052095"/>
                    </a:ext>
                  </a:extLst>
                </a:gridCol>
                <a:gridCol w="1887189">
                  <a:extLst>
                    <a:ext uri="{9D8B030D-6E8A-4147-A177-3AD203B41FA5}">
                      <a16:colId xmlns:a16="http://schemas.microsoft.com/office/drawing/2014/main" val="4175746424"/>
                    </a:ext>
                  </a:extLst>
                </a:gridCol>
              </a:tblGrid>
              <a:tr h="98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round(x), round(y)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8454846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(-15,20)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3913493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20.53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(-14,21)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7842107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21.06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(-13,21)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8312617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21.59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(-12,22)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904055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22.12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(-11,22)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8228363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22.65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(-10,23)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0737881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23.18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(-9,23)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5288259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23.71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(-8,24)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3824669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24.24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(-7,24)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5419607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24.77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(-6,25)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5958744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(-5,25)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3709079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25.83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(-4,26)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8998259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26.36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(-3,26)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2207348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26.89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(-2,27)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9043901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27.42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(-1,27)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3874919"/>
                  </a:ext>
                </a:extLst>
              </a:tr>
              <a:tr h="526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27.95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(0,28)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6696822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6C1DBC-3E57-0762-F871-BA01DF4CE780}"/>
              </a:ext>
            </a:extLst>
          </p:cNvPr>
          <p:cNvGraphicFramePr>
            <a:graphicFrameLocks noGrp="1"/>
          </p:cNvGraphicFramePr>
          <p:nvPr/>
        </p:nvGraphicFramePr>
        <p:xfrm>
          <a:off x="14019888" y="4194791"/>
          <a:ext cx="13899474" cy="9554369"/>
        </p:xfrm>
        <a:graphic>
          <a:graphicData uri="http://schemas.openxmlformats.org/drawingml/2006/table">
            <a:tbl>
              <a:tblPr firstRow="1" bandRow="1">
                <a:tableStyleId>{401B053A-4A50-4DA5-A7FF-D9171AB221B1}</a:tableStyleId>
              </a:tblPr>
              <a:tblGrid>
                <a:gridCol w="772193">
                  <a:extLst>
                    <a:ext uri="{9D8B030D-6E8A-4147-A177-3AD203B41FA5}">
                      <a16:colId xmlns:a16="http://schemas.microsoft.com/office/drawing/2014/main" val="2222660892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2937549983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1774154059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925808556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1945561034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1450656364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1191010949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223801224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4024312795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850855539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929440002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66439848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270721790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2175638903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937287536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387642731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3796403198"/>
                    </a:ext>
                  </a:extLst>
                </a:gridCol>
                <a:gridCol w="772193">
                  <a:extLst>
                    <a:ext uri="{9D8B030D-6E8A-4147-A177-3AD203B41FA5}">
                      <a16:colId xmlns:a16="http://schemas.microsoft.com/office/drawing/2014/main" val="500272695"/>
                    </a:ext>
                  </a:extLst>
                </a:gridCol>
              </a:tblGrid>
              <a:tr h="868579"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424225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113055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477285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659708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20167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07311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026693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87612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i="0" u="none" strike="noStrike" cap="none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55166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i="0" u="none" strike="noStrike" cap="none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20317"/>
                  </a:ext>
                </a:extLst>
              </a:tr>
              <a:tr h="868579"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-14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-13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-9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-8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-7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-3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263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35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8" name="Picture 4987">
            <a:extLst>
              <a:ext uri="{FF2B5EF4-FFF2-40B4-BE49-F238E27FC236}">
                <a16:creationId xmlns:a16="http://schemas.microsoft.com/office/drawing/2014/main" id="{425683CB-5C7D-2298-93EF-B57C84DD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39105" r="45130" b="9345"/>
          <a:stretch/>
        </p:blipFill>
        <p:spPr>
          <a:xfrm>
            <a:off x="2468880" y="6758010"/>
            <a:ext cx="14388905" cy="8908709"/>
          </a:xfrm>
          <a:prstGeom prst="roundRect">
            <a:avLst>
              <a:gd name="adj" fmla="val 10303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A27E8C-AC1B-A5A6-80FA-951ABB3DE9D5}"/>
              </a:ext>
            </a:extLst>
          </p:cNvPr>
          <p:cNvCxnSpPr/>
          <p:nvPr/>
        </p:nvCxnSpPr>
        <p:spPr>
          <a:xfrm>
            <a:off x="10149840" y="9403080"/>
            <a:ext cx="4572000" cy="318516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439D1A-8999-2693-4D88-FBDB011632E7}"/>
              </a:ext>
            </a:extLst>
          </p:cNvPr>
          <p:cNvCxnSpPr>
            <a:cxnSpLocks/>
          </p:cNvCxnSpPr>
          <p:nvPr/>
        </p:nvCxnSpPr>
        <p:spPr>
          <a:xfrm flipV="1">
            <a:off x="10241280" y="12588240"/>
            <a:ext cx="4554102" cy="112776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3046DA-33CC-97ED-4B87-F65AF45C4010}"/>
              </a:ext>
            </a:extLst>
          </p:cNvPr>
          <p:cNvCxnSpPr>
            <a:cxnSpLocks/>
          </p:cNvCxnSpPr>
          <p:nvPr/>
        </p:nvCxnSpPr>
        <p:spPr>
          <a:xfrm flipV="1">
            <a:off x="10241280" y="13152120"/>
            <a:ext cx="4554102" cy="112776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3E268D-DFD4-E741-42A6-8232B1429103}"/>
              </a:ext>
            </a:extLst>
          </p:cNvPr>
          <p:cNvCxnSpPr/>
          <p:nvPr/>
        </p:nvCxnSpPr>
        <p:spPr>
          <a:xfrm>
            <a:off x="14764902" y="12595860"/>
            <a:ext cx="0" cy="56388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11C2852-DA07-117D-CEE6-9E8468842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8035" t="9524" r="45130" b="65706"/>
          <a:stretch/>
        </p:blipFill>
        <p:spPr>
          <a:xfrm>
            <a:off x="2468879" y="1614804"/>
            <a:ext cx="14388905" cy="4280669"/>
          </a:xfrm>
          <a:prstGeom prst="roundRect">
            <a:avLst>
              <a:gd name="adj" fmla="val 25977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04B4-03C2-5336-C8B0-75787B9C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9"/>
                    </a14:imgEffect>
                  </a14:imgLayer>
                </a14:imgProps>
              </a:ext>
            </a:extLst>
          </a:blip>
          <a:srcRect l="57583" t="9524" r="9620" b="9345"/>
          <a:stretch/>
        </p:blipFill>
        <p:spPr>
          <a:xfrm>
            <a:off x="17684445" y="1645920"/>
            <a:ext cx="10075801" cy="14020800"/>
          </a:xfrm>
          <a:prstGeom prst="roundRect">
            <a:avLst>
              <a:gd name="adj" fmla="val 7148"/>
            </a:avLst>
          </a:prstGeom>
          <a:effectLst>
            <a:glow rad="241300">
              <a:schemeClr val="accent1">
                <a:alpha val="10000"/>
              </a:schemeClr>
            </a:glow>
          </a:effectLst>
        </p:spPr>
      </p:pic>
      <p:sp>
        <p:nvSpPr>
          <p:cNvPr id="4989" name="Google Shape;4331;p20">
            <a:extLst>
              <a:ext uri="{FF2B5EF4-FFF2-40B4-BE49-F238E27FC236}">
                <a16:creationId xmlns:a16="http://schemas.microsoft.com/office/drawing/2014/main" id="{F09D2D77-C9AA-25BB-ABB6-D3D7139478E8}"/>
              </a:ext>
            </a:extLst>
          </p:cNvPr>
          <p:cNvSpPr txBox="1">
            <a:spLocks/>
          </p:cNvSpPr>
          <p:nvPr/>
        </p:nvSpPr>
        <p:spPr>
          <a:xfrm>
            <a:off x="3137542" y="2405154"/>
            <a:ext cx="13473112" cy="1741522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800">
                <a:latin typeface="Montserrat ExtraBold" panose="00000900000000000000" pitchFamily="2" charset="0"/>
              </a:rPr>
              <a:t>// ALGORITMA //</a:t>
            </a:r>
            <a:endParaRPr lang="en-US" sz="8800" dirty="0">
              <a:latin typeface="Montserrat ExtraBold" panose="00000900000000000000" pitchFamily="2" charset="0"/>
            </a:endParaRPr>
          </a:p>
        </p:txBody>
      </p:sp>
      <p:sp>
        <p:nvSpPr>
          <p:cNvPr id="2" name="Google Shape;4331;p20">
            <a:extLst>
              <a:ext uri="{FF2B5EF4-FFF2-40B4-BE49-F238E27FC236}">
                <a16:creationId xmlns:a16="http://schemas.microsoft.com/office/drawing/2014/main" id="{D92E0454-8265-9242-0F3C-F5EF360DE93C}"/>
              </a:ext>
            </a:extLst>
          </p:cNvPr>
          <p:cNvSpPr txBox="1">
            <a:spLocks/>
          </p:cNvSpPr>
          <p:nvPr/>
        </p:nvSpPr>
        <p:spPr>
          <a:xfrm>
            <a:off x="5055415" y="4074148"/>
            <a:ext cx="9637366" cy="801218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3800">
                <a:latin typeface="Poppins" panose="00000500000000000000" pitchFamily="50" charset="0"/>
                <a:cs typeface="Poppins" panose="00000500000000000000" pitchFamily="50" charset="0"/>
              </a:rPr>
              <a:t>Algoritma Clipping</a:t>
            </a:r>
            <a:endParaRPr lang="en-US" sz="3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28C28-624C-9152-2F99-9D4FD2AE1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6" t="6313" r="47302" b="7085"/>
          <a:stretch/>
        </p:blipFill>
        <p:spPr>
          <a:xfrm>
            <a:off x="3179272" y="7596379"/>
            <a:ext cx="2635374" cy="2508249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105EF-9976-C93C-4A44-04DCBC8BAF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71" t="36346" r="47446" b="31598"/>
          <a:stretch/>
        </p:blipFill>
        <p:spPr>
          <a:xfrm>
            <a:off x="6832736" y="7596378"/>
            <a:ext cx="5201950" cy="7454391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A70CF3C-AC76-93F4-CB11-C114B600C45A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5161221" y="9652059"/>
            <a:ext cx="2042414" cy="1300616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Computer Graphics – Clipping Algorithm | Meilgrafico">
            <a:extLst>
              <a:ext uri="{FF2B5EF4-FFF2-40B4-BE49-F238E27FC236}">
                <a16:creationId xmlns:a16="http://schemas.microsoft.com/office/drawing/2014/main" id="{A214D9EF-6AC7-ECE3-D64A-41E37990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4241" y="2786633"/>
            <a:ext cx="8480120" cy="898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FD4618-7ABE-AD02-FD02-721F51A0D662}"/>
              </a:ext>
            </a:extLst>
          </p:cNvPr>
          <p:cNvCxnSpPr>
            <a:cxnSpLocks/>
          </p:cNvCxnSpPr>
          <p:nvPr/>
        </p:nvCxnSpPr>
        <p:spPr>
          <a:xfrm>
            <a:off x="14795382" y="13927015"/>
            <a:ext cx="53061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35DF31C-6ACC-28F8-40F3-17EADCB36CCE}"/>
              </a:ext>
            </a:extLst>
          </p:cNvPr>
          <p:cNvGraphicFramePr>
            <a:graphicFrameLocks noGrp="1"/>
          </p:cNvGraphicFramePr>
          <p:nvPr/>
        </p:nvGraphicFramePr>
        <p:xfrm>
          <a:off x="20739713" y="13365482"/>
          <a:ext cx="4149176" cy="1123066"/>
        </p:xfrm>
        <a:graphic>
          <a:graphicData uri="http://schemas.openxmlformats.org/drawingml/2006/table">
            <a:tbl>
              <a:tblPr firstRow="1" bandRow="1">
                <a:tableStyleId>{401B053A-4A50-4DA5-A7FF-D9171AB221B1}</a:tableStyleId>
              </a:tblPr>
              <a:tblGrid>
                <a:gridCol w="1037294">
                  <a:extLst>
                    <a:ext uri="{9D8B030D-6E8A-4147-A177-3AD203B41FA5}">
                      <a16:colId xmlns:a16="http://schemas.microsoft.com/office/drawing/2014/main" val="1263335041"/>
                    </a:ext>
                  </a:extLst>
                </a:gridCol>
                <a:gridCol w="1037294">
                  <a:extLst>
                    <a:ext uri="{9D8B030D-6E8A-4147-A177-3AD203B41FA5}">
                      <a16:colId xmlns:a16="http://schemas.microsoft.com/office/drawing/2014/main" val="1233151123"/>
                    </a:ext>
                  </a:extLst>
                </a:gridCol>
                <a:gridCol w="1037294">
                  <a:extLst>
                    <a:ext uri="{9D8B030D-6E8A-4147-A177-3AD203B41FA5}">
                      <a16:colId xmlns:a16="http://schemas.microsoft.com/office/drawing/2014/main" val="1926153900"/>
                    </a:ext>
                  </a:extLst>
                </a:gridCol>
                <a:gridCol w="1037294">
                  <a:extLst>
                    <a:ext uri="{9D8B030D-6E8A-4147-A177-3AD203B41FA5}">
                      <a16:colId xmlns:a16="http://schemas.microsoft.com/office/drawing/2014/main" val="223853096"/>
                    </a:ext>
                  </a:extLst>
                </a:gridCol>
              </a:tblGrid>
              <a:tr h="1123066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oppins" panose="00000500000000000000" pitchFamily="50" charset="0"/>
                          <a:cs typeface="Poppins" panose="00000500000000000000" pitchFamily="50" charset="0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oppins" panose="00000500000000000000" pitchFamily="50" charset="0"/>
                          <a:cs typeface="Poppins" panose="00000500000000000000" pitchFamily="50" charset="0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oppins" panose="00000500000000000000" pitchFamily="50" charset="0"/>
                          <a:cs typeface="Poppins" panose="00000500000000000000" pitchFamily="50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oppins" panose="00000500000000000000" pitchFamily="50" charset="0"/>
                          <a:cs typeface="Poppins" panose="00000500000000000000" pitchFamily="50" charset="0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5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38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938;p4">
            <a:extLst>
              <a:ext uri="{FF2B5EF4-FFF2-40B4-BE49-F238E27FC236}">
                <a16:creationId xmlns:a16="http://schemas.microsoft.com/office/drawing/2014/main" id="{D500FEC9-EBB6-E0ED-A7F6-BBDCC4C0EA31}"/>
              </a:ext>
            </a:extLst>
          </p:cNvPr>
          <p:cNvSpPr/>
          <p:nvPr/>
        </p:nvSpPr>
        <p:spPr>
          <a:xfrm>
            <a:off x="14593114" y="10200050"/>
            <a:ext cx="16227552" cy="7116648"/>
          </a:xfrm>
          <a:custGeom>
            <a:avLst/>
            <a:gdLst/>
            <a:ahLst/>
            <a:cxnLst/>
            <a:rect l="l" t="t" r="r" b="b"/>
            <a:pathLst>
              <a:path w="109042" h="69391" extrusionOk="0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6BCA804E-34ED-BDF5-A956-C17AC26A80CF}"/>
              </a:ext>
            </a:extLst>
          </p:cNvPr>
          <p:cNvGrpSpPr/>
          <p:nvPr/>
        </p:nvGrpSpPr>
        <p:grpSpPr>
          <a:xfrm>
            <a:off x="17829352" y="-6851"/>
            <a:ext cx="12893535" cy="5671526"/>
            <a:chOff x="4251300" y="1141125"/>
            <a:chExt cx="1615975" cy="947750"/>
          </a:xfrm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1740DF98-33E8-8B08-B0E8-782211C235E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D45FC415-B6B8-84AC-4483-EE283F69DE27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2A671624-C739-77D9-946C-88689858DEA1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A14A584B-F01A-0DBB-D0B9-F9AAAE8BC566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5E6DEB5C-DE70-E92C-30AF-3190D60CF889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C7E3A05D-5B2C-C6EC-2495-428553C3FE8E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061E5AD4-3B5E-29F8-C322-8BFB5344B9C0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E2D1630D-CEB4-D10E-2EB5-BB8509F4CC10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29628B80-16C0-7B8F-259E-163282A797C6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F024DA91-EB47-4500-7118-DF43DF0F46D9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A0E34485-EA7F-381F-85F5-022EEDF07D78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F20636C5-2296-5A8F-FB1C-342A28897DD9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05F2C778-54D7-8049-C91B-8D2CF20964CE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123E9271-C490-E5CC-4EEE-A2E9B57F40C3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067CE048-6D72-E9CC-42EF-B2D758EB5C39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FF9E0FD1-CE8F-DDC8-EBA5-F962CA78F6F9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34D31FC1-360D-0B90-5B0D-025773CE19D1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83B2967C-6FBD-F420-8B19-A6E0090B762F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5BD0255-C87E-9107-F4F1-8B87CFE0AF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8FFC93BB-78B9-B523-4BC1-7B11AA02CB4D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A318ADF4-4A53-F156-FA5A-3A5C87A62AC7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92BC97EE-C9DC-EEE3-7DC2-C3F777146EE9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73D9CF3F-68A0-A9F6-42C2-CB073236DF13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B89423BF-D964-CD16-8BEF-8826E001A6A0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48E84FA9-BA18-48F0-4A8E-1FE31D393E01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3C2B7B7-1E3C-5E34-E2E4-972370546712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747E1D50-6AD6-E9B4-4CBF-850B86E2A6C8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6B4E7917-2DAA-CE4E-29D2-47FB8DE47DBE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7236F590-4753-6393-55E6-5414A317EE02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35590C5F-1F60-64E2-DF80-F7AB79C93C3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144CF617-6216-9E54-6FC8-447465228EDF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3926C181-E488-BD22-9BA1-B5A3BC2A67C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44;p2">
              <a:extLst>
                <a:ext uri="{FF2B5EF4-FFF2-40B4-BE49-F238E27FC236}">
                  <a16:creationId xmlns:a16="http://schemas.microsoft.com/office/drawing/2014/main" id="{5FF20A29-D6D4-4984-8486-C8E66C598A9F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DB8612BD-F6A8-9B63-1259-2495B979C4E4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7915EDA2-700B-6F22-42EA-4C02F44A0BD0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F2B9E9DA-7F0F-482A-2A5C-828E9FC3B245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9FBA2753-E4F3-21D8-9827-5C3C2DE80A8C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11F4BD20-5B97-D777-7149-066B2B47AA9E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46F5F2D4-FDA1-E58F-CB61-57DE0A4E483F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0EEB23FC-DA34-DA4B-BA4B-88A379E65357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65BDE9C-DB4A-22AB-AF10-C8130761B4C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2872168F-0923-5FF1-1F6B-A1EE2F6262A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EB6719AC-C466-C54D-4F09-1A51B4AA4B41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2BC98908-7BA5-BE26-3D43-A7D07484D5E1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56;p2">
              <a:extLst>
                <a:ext uri="{FF2B5EF4-FFF2-40B4-BE49-F238E27FC236}">
                  <a16:creationId xmlns:a16="http://schemas.microsoft.com/office/drawing/2014/main" id="{92BBBA04-BBD1-EC58-1B2D-85ADFB11841D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57;p2">
              <a:extLst>
                <a:ext uri="{FF2B5EF4-FFF2-40B4-BE49-F238E27FC236}">
                  <a16:creationId xmlns:a16="http://schemas.microsoft.com/office/drawing/2014/main" id="{2B23D497-25BD-B2E3-48CD-EB5BF1879868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B6EB0AA5-9CA0-F6F2-DB55-B8B34AA23FF6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3320FAD2-0F0A-54C2-8E81-FF5E1068222D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EB7E41A6-1BB3-AD63-D09E-9F50C5D1A644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B3D8FB54-F215-5AAF-C5A0-9C967B02C1F9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D08DB8CB-D7C9-FFC8-EE38-85A7D9A300E5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AF18E1EC-7A13-0271-DB52-FAC4E00AD237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A7B5805B-D7C6-B9EF-E7CD-59117EFE8FB4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9FCCF2B6-479E-E7CE-539B-249D1EC1D27A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7" name="Google Shape;66;p2">
            <a:extLst>
              <a:ext uri="{FF2B5EF4-FFF2-40B4-BE49-F238E27FC236}">
                <a16:creationId xmlns:a16="http://schemas.microsoft.com/office/drawing/2014/main" id="{6879F163-60B1-C23C-3330-DBD6C79A40FB}"/>
              </a:ext>
            </a:extLst>
          </p:cNvPr>
          <p:cNvGrpSpPr/>
          <p:nvPr/>
        </p:nvGrpSpPr>
        <p:grpSpPr>
          <a:xfrm>
            <a:off x="17693500" y="-1345304"/>
            <a:ext cx="11543368" cy="5671556"/>
            <a:chOff x="12927559" y="-1158193"/>
            <a:chExt cx="8657675" cy="5671556"/>
          </a:xfrm>
        </p:grpSpPr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9C8144D9-0905-ABFD-F6E5-5B3E5E5F5768}"/>
                </a:ext>
              </a:extLst>
            </p:cNvPr>
            <p:cNvSpPr/>
            <p:nvPr/>
          </p:nvSpPr>
          <p:spPr>
            <a:xfrm>
              <a:off x="15844000" y="1736840"/>
              <a:ext cx="190148" cy="265284"/>
            </a:xfrm>
            <a:custGeom>
              <a:avLst/>
              <a:gdLst/>
              <a:ahLst/>
              <a:cxnLst/>
              <a:rect l="l" t="t" r="r" b="b"/>
              <a:pathLst>
                <a:path w="1359" h="1896" extrusionOk="0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122487CD-5EF3-BDBC-A4BD-40D9BE45CB90}"/>
                </a:ext>
              </a:extLst>
            </p:cNvPr>
            <p:cNvSpPr/>
            <p:nvPr/>
          </p:nvSpPr>
          <p:spPr>
            <a:xfrm>
              <a:off x="15818675" y="1763005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5BF89EE3-174F-53D3-CE76-33E0A2F2BD45}"/>
                </a:ext>
              </a:extLst>
            </p:cNvPr>
            <p:cNvSpPr/>
            <p:nvPr/>
          </p:nvSpPr>
          <p:spPr>
            <a:xfrm>
              <a:off x="15828189" y="17988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29DC8210-61F5-2782-B923-323A3415F977}"/>
                </a:ext>
              </a:extLst>
            </p:cNvPr>
            <p:cNvSpPr/>
            <p:nvPr/>
          </p:nvSpPr>
          <p:spPr>
            <a:xfrm>
              <a:off x="15840921" y="181855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1C3415FD-0EDD-2187-364C-B05A51CCBD13}"/>
                </a:ext>
              </a:extLst>
            </p:cNvPr>
            <p:cNvSpPr/>
            <p:nvPr/>
          </p:nvSpPr>
          <p:spPr>
            <a:xfrm>
              <a:off x="16030929" y="1844297"/>
              <a:ext cx="190008" cy="268642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D62DBEBE-F44F-E2B8-6DC3-B5C78C22670D}"/>
                </a:ext>
              </a:extLst>
            </p:cNvPr>
            <p:cNvSpPr/>
            <p:nvPr/>
          </p:nvSpPr>
          <p:spPr>
            <a:xfrm>
              <a:off x="16002386" y="1870601"/>
              <a:ext cx="167901" cy="247094"/>
            </a:xfrm>
            <a:custGeom>
              <a:avLst/>
              <a:gdLst/>
              <a:ahLst/>
              <a:cxnLst/>
              <a:rect l="l" t="t" r="r" b="b"/>
              <a:pathLst>
                <a:path w="1200" h="1766" extrusionOk="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8" name="Google Shape;73;p2">
              <a:extLst>
                <a:ext uri="{FF2B5EF4-FFF2-40B4-BE49-F238E27FC236}">
                  <a16:creationId xmlns:a16="http://schemas.microsoft.com/office/drawing/2014/main" id="{48A41E3A-6A49-891D-CE44-D34AB6305B66}"/>
                </a:ext>
              </a:extLst>
            </p:cNvPr>
            <p:cNvSpPr/>
            <p:nvPr/>
          </p:nvSpPr>
          <p:spPr>
            <a:xfrm>
              <a:off x="16018197" y="1906140"/>
              <a:ext cx="120469" cy="179234"/>
            </a:xfrm>
            <a:custGeom>
              <a:avLst/>
              <a:gdLst/>
              <a:ahLst/>
              <a:cxnLst/>
              <a:rect l="l" t="t" r="r" b="b"/>
              <a:pathLst>
                <a:path w="861" h="1281" extrusionOk="0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9" name="Google Shape;74;p2">
              <a:extLst>
                <a:ext uri="{FF2B5EF4-FFF2-40B4-BE49-F238E27FC236}">
                  <a16:creationId xmlns:a16="http://schemas.microsoft.com/office/drawing/2014/main" id="{39982961-E4FA-97DF-4D15-CDDB08D44751}"/>
                </a:ext>
              </a:extLst>
            </p:cNvPr>
            <p:cNvSpPr/>
            <p:nvPr/>
          </p:nvSpPr>
          <p:spPr>
            <a:xfrm>
              <a:off x="16027711" y="1926289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0" name="Google Shape;75;p2">
              <a:extLst>
                <a:ext uri="{FF2B5EF4-FFF2-40B4-BE49-F238E27FC236}">
                  <a16:creationId xmlns:a16="http://schemas.microsoft.com/office/drawing/2014/main" id="{DB6E16BB-EAE9-879C-190A-9A124DD53A7E}"/>
                </a:ext>
              </a:extLst>
            </p:cNvPr>
            <p:cNvSpPr/>
            <p:nvPr/>
          </p:nvSpPr>
          <p:spPr>
            <a:xfrm>
              <a:off x="13047888" y="124851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1" name="Google Shape;76;p2">
              <a:extLst>
                <a:ext uri="{FF2B5EF4-FFF2-40B4-BE49-F238E27FC236}">
                  <a16:creationId xmlns:a16="http://schemas.microsoft.com/office/drawing/2014/main" id="{034C9ED5-AA10-0393-77CE-9A0695435611}"/>
                </a:ext>
              </a:extLst>
            </p:cNvPr>
            <p:cNvSpPr/>
            <p:nvPr/>
          </p:nvSpPr>
          <p:spPr>
            <a:xfrm>
              <a:off x="13019485" y="14989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2" name="Google Shape;77;p2">
              <a:extLst>
                <a:ext uri="{FF2B5EF4-FFF2-40B4-BE49-F238E27FC236}">
                  <a16:creationId xmlns:a16="http://schemas.microsoft.com/office/drawing/2014/main" id="{D387EC33-951A-B288-C826-C8883FFED854}"/>
                </a:ext>
              </a:extLst>
            </p:cNvPr>
            <p:cNvSpPr/>
            <p:nvPr/>
          </p:nvSpPr>
          <p:spPr>
            <a:xfrm>
              <a:off x="13035296" y="186554"/>
              <a:ext cx="120469" cy="179374"/>
            </a:xfrm>
            <a:custGeom>
              <a:avLst/>
              <a:gdLst/>
              <a:ahLst/>
              <a:cxnLst/>
              <a:rect l="l" t="t" r="r" b="b"/>
              <a:pathLst>
                <a:path w="861" h="1282" extrusionOk="0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3" name="Google Shape;78;p2">
              <a:extLst>
                <a:ext uri="{FF2B5EF4-FFF2-40B4-BE49-F238E27FC236}">
                  <a16:creationId xmlns:a16="http://schemas.microsoft.com/office/drawing/2014/main" id="{5299C726-49EB-5DA4-5CD5-4F3BFA2D186F}"/>
                </a:ext>
              </a:extLst>
            </p:cNvPr>
            <p:cNvSpPr/>
            <p:nvPr/>
          </p:nvSpPr>
          <p:spPr>
            <a:xfrm>
              <a:off x="13044810" y="206702"/>
              <a:ext cx="98222" cy="142296"/>
            </a:xfrm>
            <a:custGeom>
              <a:avLst/>
              <a:gdLst/>
              <a:ahLst/>
              <a:cxnLst/>
              <a:rect l="l" t="t" r="r" b="b"/>
              <a:pathLst>
                <a:path w="702" h="1017" extrusionOk="0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4" name="Google Shape;79;p2">
              <a:extLst>
                <a:ext uri="{FF2B5EF4-FFF2-40B4-BE49-F238E27FC236}">
                  <a16:creationId xmlns:a16="http://schemas.microsoft.com/office/drawing/2014/main" id="{1BC658BD-051E-FE59-7E6D-0F1D362A1C46}"/>
                </a:ext>
              </a:extLst>
            </p:cNvPr>
            <p:cNvSpPr/>
            <p:nvPr/>
          </p:nvSpPr>
          <p:spPr>
            <a:xfrm>
              <a:off x="13234818" y="231468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5" name="Google Shape;80;p2">
              <a:extLst>
                <a:ext uri="{FF2B5EF4-FFF2-40B4-BE49-F238E27FC236}">
                  <a16:creationId xmlns:a16="http://schemas.microsoft.com/office/drawing/2014/main" id="{1EDA0CD8-B8D9-5DBA-D01C-5DBA31E1B820}"/>
                </a:ext>
              </a:extLst>
            </p:cNvPr>
            <p:cNvSpPr/>
            <p:nvPr/>
          </p:nvSpPr>
          <p:spPr>
            <a:xfrm>
              <a:off x="13206275" y="257493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6" name="Google Shape;81;p2">
              <a:extLst>
                <a:ext uri="{FF2B5EF4-FFF2-40B4-BE49-F238E27FC236}">
                  <a16:creationId xmlns:a16="http://schemas.microsoft.com/office/drawing/2014/main" id="{1D729215-A28A-6B78-A50E-B0CBD964D7EF}"/>
                </a:ext>
              </a:extLst>
            </p:cNvPr>
            <p:cNvSpPr/>
            <p:nvPr/>
          </p:nvSpPr>
          <p:spPr>
            <a:xfrm>
              <a:off x="13222086" y="294151"/>
              <a:ext cx="120469" cy="179094"/>
            </a:xfrm>
            <a:custGeom>
              <a:avLst/>
              <a:gdLst/>
              <a:ahLst/>
              <a:cxnLst/>
              <a:rect l="l" t="t" r="r" b="b"/>
              <a:pathLst>
                <a:path w="861" h="1280" extrusionOk="0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7" name="Google Shape;82;p2">
              <a:extLst>
                <a:ext uri="{FF2B5EF4-FFF2-40B4-BE49-F238E27FC236}">
                  <a16:creationId xmlns:a16="http://schemas.microsoft.com/office/drawing/2014/main" id="{6A42E02C-4286-DCC3-AEED-CA755E9CE4A3}"/>
                </a:ext>
              </a:extLst>
            </p:cNvPr>
            <p:cNvSpPr/>
            <p:nvPr/>
          </p:nvSpPr>
          <p:spPr>
            <a:xfrm>
              <a:off x="13231600" y="311221"/>
              <a:ext cx="98222" cy="144955"/>
            </a:xfrm>
            <a:custGeom>
              <a:avLst/>
              <a:gdLst/>
              <a:ahLst/>
              <a:cxnLst/>
              <a:rect l="l" t="t" r="r" b="b"/>
              <a:pathLst>
                <a:path w="702" h="1036" extrusionOk="0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8" name="Google Shape;83;p2">
              <a:extLst>
                <a:ext uri="{FF2B5EF4-FFF2-40B4-BE49-F238E27FC236}">
                  <a16:creationId xmlns:a16="http://schemas.microsoft.com/office/drawing/2014/main" id="{73ED730D-A27E-1DE0-B1B5-D42697387D99}"/>
                </a:ext>
              </a:extLst>
            </p:cNvPr>
            <p:cNvSpPr/>
            <p:nvPr/>
          </p:nvSpPr>
          <p:spPr>
            <a:xfrm>
              <a:off x="13589369" y="440505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9" name="Google Shape;84;p2">
              <a:extLst>
                <a:ext uri="{FF2B5EF4-FFF2-40B4-BE49-F238E27FC236}">
                  <a16:creationId xmlns:a16="http://schemas.microsoft.com/office/drawing/2014/main" id="{E9880297-FD7D-915E-2DB6-AE16BAA9C51B}"/>
                </a:ext>
              </a:extLst>
            </p:cNvPr>
            <p:cNvSpPr/>
            <p:nvPr/>
          </p:nvSpPr>
          <p:spPr>
            <a:xfrm>
              <a:off x="13560966" y="466529"/>
              <a:ext cx="171119" cy="246535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0" name="Google Shape;85;p2">
              <a:extLst>
                <a:ext uri="{FF2B5EF4-FFF2-40B4-BE49-F238E27FC236}">
                  <a16:creationId xmlns:a16="http://schemas.microsoft.com/office/drawing/2014/main" id="{F8800078-CFCD-EEA1-5908-7137E757A0D4}"/>
                </a:ext>
              </a:extLst>
            </p:cNvPr>
            <p:cNvSpPr/>
            <p:nvPr/>
          </p:nvSpPr>
          <p:spPr>
            <a:xfrm>
              <a:off x="13573558" y="503188"/>
              <a:ext cx="123687" cy="179374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1" name="Google Shape;86;p2">
              <a:extLst>
                <a:ext uri="{FF2B5EF4-FFF2-40B4-BE49-F238E27FC236}">
                  <a16:creationId xmlns:a16="http://schemas.microsoft.com/office/drawing/2014/main" id="{8FA9C269-3D73-6D9A-CBC0-234C4037F4FB}"/>
                </a:ext>
              </a:extLst>
            </p:cNvPr>
            <p:cNvSpPr/>
            <p:nvPr/>
          </p:nvSpPr>
          <p:spPr>
            <a:xfrm>
              <a:off x="13586291" y="523476"/>
              <a:ext cx="98222" cy="142156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2" name="Google Shape;87;p2">
              <a:extLst>
                <a:ext uri="{FF2B5EF4-FFF2-40B4-BE49-F238E27FC236}">
                  <a16:creationId xmlns:a16="http://schemas.microsoft.com/office/drawing/2014/main" id="{428F9EBC-0FB5-0814-251A-E52426F60BC0}"/>
                </a:ext>
              </a:extLst>
            </p:cNvPr>
            <p:cNvSpPr/>
            <p:nvPr/>
          </p:nvSpPr>
          <p:spPr>
            <a:xfrm>
              <a:off x="13776299" y="548101"/>
              <a:ext cx="190008" cy="269761"/>
            </a:xfrm>
            <a:custGeom>
              <a:avLst/>
              <a:gdLst/>
              <a:ahLst/>
              <a:cxnLst/>
              <a:rect l="l" t="t" r="r" b="b"/>
              <a:pathLst>
                <a:path w="1358" h="1928" extrusionOk="0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3" name="Google Shape;88;p2">
              <a:extLst>
                <a:ext uri="{FF2B5EF4-FFF2-40B4-BE49-F238E27FC236}">
                  <a16:creationId xmlns:a16="http://schemas.microsoft.com/office/drawing/2014/main" id="{CBFD1CC4-A9A0-205D-AB97-173BB7BC6529}"/>
                </a:ext>
              </a:extLst>
            </p:cNvPr>
            <p:cNvSpPr/>
            <p:nvPr/>
          </p:nvSpPr>
          <p:spPr>
            <a:xfrm>
              <a:off x="13747756" y="574126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4" name="Google Shape;89;p2">
              <a:extLst>
                <a:ext uri="{FF2B5EF4-FFF2-40B4-BE49-F238E27FC236}">
                  <a16:creationId xmlns:a16="http://schemas.microsoft.com/office/drawing/2014/main" id="{8F0D3673-B34F-E761-7DF7-F7977B4FB719}"/>
                </a:ext>
              </a:extLst>
            </p:cNvPr>
            <p:cNvSpPr/>
            <p:nvPr/>
          </p:nvSpPr>
          <p:spPr>
            <a:xfrm>
              <a:off x="13760348" y="610924"/>
              <a:ext cx="123687" cy="178954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5" name="Google Shape;90;p2">
              <a:extLst>
                <a:ext uri="{FF2B5EF4-FFF2-40B4-BE49-F238E27FC236}">
                  <a16:creationId xmlns:a16="http://schemas.microsoft.com/office/drawing/2014/main" id="{D52F6817-171F-B19F-79AD-9CAAE3D6302A}"/>
                </a:ext>
              </a:extLst>
            </p:cNvPr>
            <p:cNvSpPr/>
            <p:nvPr/>
          </p:nvSpPr>
          <p:spPr>
            <a:xfrm>
              <a:off x="13773081" y="628414"/>
              <a:ext cx="98362" cy="144395"/>
            </a:xfrm>
            <a:custGeom>
              <a:avLst/>
              <a:gdLst/>
              <a:ahLst/>
              <a:cxnLst/>
              <a:rect l="l" t="t" r="r" b="b"/>
              <a:pathLst>
                <a:path w="703" h="1032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6" name="Google Shape;91;p2">
              <a:extLst>
                <a:ext uri="{FF2B5EF4-FFF2-40B4-BE49-F238E27FC236}">
                  <a16:creationId xmlns:a16="http://schemas.microsoft.com/office/drawing/2014/main" id="{D1F5CFE3-D03C-BBFE-D284-E168BABF5718}"/>
                </a:ext>
              </a:extLst>
            </p:cNvPr>
            <p:cNvSpPr/>
            <p:nvPr/>
          </p:nvSpPr>
          <p:spPr>
            <a:xfrm>
              <a:off x="12927559" y="-632663"/>
              <a:ext cx="3727262" cy="2910284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7" name="Google Shape;92;p2">
              <a:extLst>
                <a:ext uri="{FF2B5EF4-FFF2-40B4-BE49-F238E27FC236}">
                  <a16:creationId xmlns:a16="http://schemas.microsoft.com/office/drawing/2014/main" id="{0DB5FC2E-25B8-DC17-295B-0C20E72EFA96}"/>
                </a:ext>
              </a:extLst>
            </p:cNvPr>
            <p:cNvSpPr/>
            <p:nvPr/>
          </p:nvSpPr>
          <p:spPr>
            <a:xfrm>
              <a:off x="12927559" y="-632663"/>
              <a:ext cx="3727262" cy="2299124"/>
            </a:xfrm>
            <a:custGeom>
              <a:avLst/>
              <a:gdLst/>
              <a:ahLst/>
              <a:cxnLst/>
              <a:rect l="l" t="t" r="r" b="b"/>
              <a:pathLst>
                <a:path w="26639" h="16432" extrusionOk="0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8" name="Google Shape;93;p2">
              <a:extLst>
                <a:ext uri="{FF2B5EF4-FFF2-40B4-BE49-F238E27FC236}">
                  <a16:creationId xmlns:a16="http://schemas.microsoft.com/office/drawing/2014/main" id="{B6F993A5-20A9-17C4-38DA-6422B445F20E}"/>
                </a:ext>
              </a:extLst>
            </p:cNvPr>
            <p:cNvSpPr/>
            <p:nvPr/>
          </p:nvSpPr>
          <p:spPr>
            <a:xfrm>
              <a:off x="12927559" y="-103774"/>
              <a:ext cx="3727262" cy="2261067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9" name="Google Shape;94;p2">
              <a:extLst>
                <a:ext uri="{FF2B5EF4-FFF2-40B4-BE49-F238E27FC236}">
                  <a16:creationId xmlns:a16="http://schemas.microsoft.com/office/drawing/2014/main" id="{2E31050A-DD79-2A60-8F5E-C73C7DF19F38}"/>
                </a:ext>
              </a:extLst>
            </p:cNvPr>
            <p:cNvSpPr/>
            <p:nvPr/>
          </p:nvSpPr>
          <p:spPr>
            <a:xfrm>
              <a:off x="12927559" y="-743477"/>
              <a:ext cx="4116793" cy="2378318"/>
            </a:xfrm>
            <a:custGeom>
              <a:avLst/>
              <a:gdLst/>
              <a:ahLst/>
              <a:cxnLst/>
              <a:rect l="l" t="t" r="r" b="b"/>
              <a:pathLst>
                <a:path w="29423" h="16998" extrusionOk="0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0" name="Google Shape;95;p2">
              <a:extLst>
                <a:ext uri="{FF2B5EF4-FFF2-40B4-BE49-F238E27FC236}">
                  <a16:creationId xmlns:a16="http://schemas.microsoft.com/office/drawing/2014/main" id="{5A8785FE-AF1B-3599-B14F-ABB28CAC6FC3}"/>
                </a:ext>
              </a:extLst>
            </p:cNvPr>
            <p:cNvSpPr/>
            <p:nvPr/>
          </p:nvSpPr>
          <p:spPr>
            <a:xfrm>
              <a:off x="13659048" y="-1158193"/>
              <a:ext cx="3898241" cy="2251552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1" name="Google Shape;96;p2">
              <a:extLst>
                <a:ext uri="{FF2B5EF4-FFF2-40B4-BE49-F238E27FC236}">
                  <a16:creationId xmlns:a16="http://schemas.microsoft.com/office/drawing/2014/main" id="{6E92D035-9DBA-DE08-9318-8F92B223FE29}"/>
                </a:ext>
              </a:extLst>
            </p:cNvPr>
            <p:cNvSpPr/>
            <p:nvPr/>
          </p:nvSpPr>
          <p:spPr>
            <a:xfrm>
              <a:off x="13738241" y="-1158193"/>
              <a:ext cx="3819048" cy="2203980"/>
            </a:xfrm>
            <a:custGeom>
              <a:avLst/>
              <a:gdLst/>
              <a:ahLst/>
              <a:cxnLst/>
              <a:rect l="l" t="t" r="r" b="b"/>
              <a:pathLst>
                <a:path w="27295" h="15752" extrusionOk="0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2" name="Google Shape;97;p2">
              <a:extLst>
                <a:ext uri="{FF2B5EF4-FFF2-40B4-BE49-F238E27FC236}">
                  <a16:creationId xmlns:a16="http://schemas.microsoft.com/office/drawing/2014/main" id="{309C28C0-BC49-9638-FF3E-3F12433B58B7}"/>
                </a:ext>
              </a:extLst>
            </p:cNvPr>
            <p:cNvSpPr/>
            <p:nvPr/>
          </p:nvSpPr>
          <p:spPr>
            <a:xfrm>
              <a:off x="12927559" y="-686391"/>
              <a:ext cx="4015492" cy="2321231"/>
            </a:xfrm>
            <a:custGeom>
              <a:avLst/>
              <a:gdLst/>
              <a:ahLst/>
              <a:cxnLst/>
              <a:rect l="l" t="t" r="r" b="b"/>
              <a:pathLst>
                <a:path w="28699" h="16590" extrusionOk="0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3" name="Google Shape;98;p2">
              <a:extLst>
                <a:ext uri="{FF2B5EF4-FFF2-40B4-BE49-F238E27FC236}">
                  <a16:creationId xmlns:a16="http://schemas.microsoft.com/office/drawing/2014/main" id="{9B1C84D0-DE2A-C173-D6C5-6717A36BB72D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4" name="Google Shape;99;p2">
              <a:extLst>
                <a:ext uri="{FF2B5EF4-FFF2-40B4-BE49-F238E27FC236}">
                  <a16:creationId xmlns:a16="http://schemas.microsoft.com/office/drawing/2014/main" id="{74FCC1FD-03F9-64C3-2F4A-077CC5BAB61F}"/>
                </a:ext>
              </a:extLst>
            </p:cNvPr>
            <p:cNvSpPr/>
            <p:nvPr/>
          </p:nvSpPr>
          <p:spPr>
            <a:xfrm>
              <a:off x="13117567" y="-1060111"/>
              <a:ext cx="4268743" cy="2466885"/>
            </a:xfrm>
            <a:custGeom>
              <a:avLst/>
              <a:gdLst/>
              <a:ahLst/>
              <a:cxnLst/>
              <a:rect l="l" t="t" r="r" b="b"/>
              <a:pathLst>
                <a:path w="30509" h="17631" extrusionOk="0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5" name="Google Shape;100;p2">
              <a:extLst>
                <a:ext uri="{FF2B5EF4-FFF2-40B4-BE49-F238E27FC236}">
                  <a16:creationId xmlns:a16="http://schemas.microsoft.com/office/drawing/2014/main" id="{B0D95CBE-AFF5-A583-E686-DD2F5E873FD2}"/>
                </a:ext>
              </a:extLst>
            </p:cNvPr>
            <p:cNvSpPr/>
            <p:nvPr/>
          </p:nvSpPr>
          <p:spPr>
            <a:xfrm>
              <a:off x="14159393" y="301567"/>
              <a:ext cx="1070509" cy="867768"/>
            </a:xfrm>
            <a:custGeom>
              <a:avLst/>
              <a:gdLst/>
              <a:ahLst/>
              <a:cxnLst/>
              <a:rect l="l" t="t" r="r" b="b"/>
              <a:pathLst>
                <a:path w="7651" h="6202" extrusionOk="0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6" name="Google Shape;101;p2">
              <a:extLst>
                <a:ext uri="{FF2B5EF4-FFF2-40B4-BE49-F238E27FC236}">
                  <a16:creationId xmlns:a16="http://schemas.microsoft.com/office/drawing/2014/main" id="{DEAFCD64-B16F-93BB-533A-8A14C050AC64}"/>
                </a:ext>
              </a:extLst>
            </p:cNvPr>
            <p:cNvSpPr/>
            <p:nvPr/>
          </p:nvSpPr>
          <p:spPr>
            <a:xfrm>
              <a:off x="14184718" y="348999"/>
              <a:ext cx="1013422" cy="772904"/>
            </a:xfrm>
            <a:custGeom>
              <a:avLst/>
              <a:gdLst/>
              <a:ahLst/>
              <a:cxnLst/>
              <a:rect l="l" t="t" r="r" b="b"/>
              <a:pathLst>
                <a:path w="7243" h="5524" extrusionOk="0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7" name="Google Shape;102;p2">
              <a:extLst>
                <a:ext uri="{FF2B5EF4-FFF2-40B4-BE49-F238E27FC236}">
                  <a16:creationId xmlns:a16="http://schemas.microsoft.com/office/drawing/2014/main" id="{AE2DBED5-6DDA-462F-8B73-AAF3A8EEF064}"/>
                </a:ext>
              </a:extLst>
            </p:cNvPr>
            <p:cNvSpPr/>
            <p:nvPr/>
          </p:nvSpPr>
          <p:spPr>
            <a:xfrm>
              <a:off x="13019485" y="-360243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8" name="Google Shape;103;p2">
              <a:extLst>
                <a:ext uri="{FF2B5EF4-FFF2-40B4-BE49-F238E27FC236}">
                  <a16:creationId xmlns:a16="http://schemas.microsoft.com/office/drawing/2014/main" id="{19E28908-5213-0FB8-453A-5DE6B35D81BB}"/>
                </a:ext>
              </a:extLst>
            </p:cNvPr>
            <p:cNvSpPr/>
            <p:nvPr/>
          </p:nvSpPr>
          <p:spPr>
            <a:xfrm>
              <a:off x="13044810" y="-315889"/>
              <a:ext cx="392748" cy="414855"/>
            </a:xfrm>
            <a:custGeom>
              <a:avLst/>
              <a:gdLst/>
              <a:ahLst/>
              <a:cxnLst/>
              <a:rect l="l" t="t" r="r" b="b"/>
              <a:pathLst>
                <a:path w="2807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9" name="Google Shape;104;p2">
              <a:extLst>
                <a:ext uri="{FF2B5EF4-FFF2-40B4-BE49-F238E27FC236}">
                  <a16:creationId xmlns:a16="http://schemas.microsoft.com/office/drawing/2014/main" id="{555B8A78-39A7-F6F5-F4A5-1E32A05A553B}"/>
                </a:ext>
              </a:extLst>
            </p:cNvPr>
            <p:cNvSpPr/>
            <p:nvPr/>
          </p:nvSpPr>
          <p:spPr>
            <a:xfrm>
              <a:off x="13583073" y="-34096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0" name="Google Shape;105;p2">
              <a:extLst>
                <a:ext uri="{FF2B5EF4-FFF2-40B4-BE49-F238E27FC236}">
                  <a16:creationId xmlns:a16="http://schemas.microsoft.com/office/drawing/2014/main" id="{DA46CEAC-6496-8B6C-518F-663353D5461E}"/>
                </a:ext>
              </a:extLst>
            </p:cNvPr>
            <p:cNvSpPr/>
            <p:nvPr/>
          </p:nvSpPr>
          <p:spPr>
            <a:xfrm>
              <a:off x="13611616" y="13336"/>
              <a:ext cx="392748" cy="414995"/>
            </a:xfrm>
            <a:custGeom>
              <a:avLst/>
              <a:gdLst/>
              <a:ahLst/>
              <a:cxnLst/>
              <a:rect l="l" t="t" r="r" b="b"/>
              <a:pathLst>
                <a:path w="2807" h="2966" extrusionOk="0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1" name="Google Shape;106;p2">
              <a:extLst>
                <a:ext uri="{FF2B5EF4-FFF2-40B4-BE49-F238E27FC236}">
                  <a16:creationId xmlns:a16="http://schemas.microsoft.com/office/drawing/2014/main" id="{718BCBFD-70F4-0178-FEDB-503792EE024B}"/>
                </a:ext>
              </a:extLst>
            </p:cNvPr>
            <p:cNvSpPr/>
            <p:nvPr/>
          </p:nvSpPr>
          <p:spPr>
            <a:xfrm>
              <a:off x="15353169" y="988701"/>
              <a:ext cx="446617" cy="513077"/>
            </a:xfrm>
            <a:custGeom>
              <a:avLst/>
              <a:gdLst/>
              <a:ahLst/>
              <a:cxnLst/>
              <a:rect l="l" t="t" r="r" b="b"/>
              <a:pathLst>
                <a:path w="3192" h="3667" extrusionOk="0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2" name="Google Shape;107;p2">
              <a:extLst>
                <a:ext uri="{FF2B5EF4-FFF2-40B4-BE49-F238E27FC236}">
                  <a16:creationId xmlns:a16="http://schemas.microsoft.com/office/drawing/2014/main" id="{EF5F0CB8-643E-3787-06C5-9E1C02E294A6}"/>
                </a:ext>
              </a:extLst>
            </p:cNvPr>
            <p:cNvSpPr/>
            <p:nvPr/>
          </p:nvSpPr>
          <p:spPr>
            <a:xfrm>
              <a:off x="15378494" y="1036273"/>
              <a:ext cx="392888" cy="414855"/>
            </a:xfrm>
            <a:custGeom>
              <a:avLst/>
              <a:gdLst/>
              <a:ahLst/>
              <a:cxnLst/>
              <a:rect l="l" t="t" r="r" b="b"/>
              <a:pathLst>
                <a:path w="2808" h="2965" extrusionOk="0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3" name="Google Shape;108;p2">
              <a:extLst>
                <a:ext uri="{FF2B5EF4-FFF2-40B4-BE49-F238E27FC236}">
                  <a16:creationId xmlns:a16="http://schemas.microsoft.com/office/drawing/2014/main" id="{F2911C5B-2319-B71A-4338-68441582111B}"/>
                </a:ext>
              </a:extLst>
            </p:cNvPr>
            <p:cNvSpPr/>
            <p:nvPr/>
          </p:nvSpPr>
          <p:spPr>
            <a:xfrm>
              <a:off x="15916897" y="1318067"/>
              <a:ext cx="449835" cy="509999"/>
            </a:xfrm>
            <a:custGeom>
              <a:avLst/>
              <a:gdLst/>
              <a:ahLst/>
              <a:cxnLst/>
              <a:rect l="l" t="t" r="r" b="b"/>
              <a:pathLst>
                <a:path w="3215" h="3645" extrusionOk="0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4" name="Google Shape;109;p2">
              <a:extLst>
                <a:ext uri="{FF2B5EF4-FFF2-40B4-BE49-F238E27FC236}">
                  <a16:creationId xmlns:a16="http://schemas.microsoft.com/office/drawing/2014/main" id="{81CE261E-87A3-C224-6B4F-2EDB3892662F}"/>
                </a:ext>
              </a:extLst>
            </p:cNvPr>
            <p:cNvSpPr/>
            <p:nvPr/>
          </p:nvSpPr>
          <p:spPr>
            <a:xfrm>
              <a:off x="15942222" y="1362421"/>
              <a:ext cx="395967" cy="414855"/>
            </a:xfrm>
            <a:custGeom>
              <a:avLst/>
              <a:gdLst/>
              <a:ahLst/>
              <a:cxnLst/>
              <a:rect l="l" t="t" r="r" b="b"/>
              <a:pathLst>
                <a:path w="2830" h="2965" extrusionOk="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5" name="Google Shape;110;p2">
              <a:extLst>
                <a:ext uri="{FF2B5EF4-FFF2-40B4-BE49-F238E27FC236}">
                  <a16:creationId xmlns:a16="http://schemas.microsoft.com/office/drawing/2014/main" id="{7E7967A2-CE49-5A0B-9AFC-3B6F109CFF06}"/>
                </a:ext>
              </a:extLst>
            </p:cNvPr>
            <p:cNvSpPr/>
            <p:nvPr/>
          </p:nvSpPr>
          <p:spPr>
            <a:xfrm>
              <a:off x="16654682" y="991919"/>
              <a:ext cx="902608" cy="1282624"/>
            </a:xfrm>
            <a:custGeom>
              <a:avLst/>
              <a:gdLst/>
              <a:ahLst/>
              <a:cxnLst/>
              <a:rect l="l" t="t" r="r" b="b"/>
              <a:pathLst>
                <a:path w="6451" h="9167" extrusionOk="0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6" name="Google Shape;111;p2">
              <a:extLst>
                <a:ext uri="{FF2B5EF4-FFF2-40B4-BE49-F238E27FC236}">
                  <a16:creationId xmlns:a16="http://schemas.microsoft.com/office/drawing/2014/main" id="{33A61C64-3F0A-0EBD-EB94-B1D73B61F8B6}"/>
                </a:ext>
              </a:extLst>
            </p:cNvPr>
            <p:cNvSpPr/>
            <p:nvPr/>
          </p:nvSpPr>
          <p:spPr>
            <a:xfrm>
              <a:off x="15647695" y="387056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7" name="Google Shape;112;p2">
              <a:extLst>
                <a:ext uri="{FF2B5EF4-FFF2-40B4-BE49-F238E27FC236}">
                  <a16:creationId xmlns:a16="http://schemas.microsoft.com/office/drawing/2014/main" id="{38BD4C2A-01AC-C932-F270-BF3EAF8726C0}"/>
                </a:ext>
              </a:extLst>
            </p:cNvPr>
            <p:cNvSpPr/>
            <p:nvPr/>
          </p:nvSpPr>
          <p:spPr>
            <a:xfrm>
              <a:off x="16144822" y="893697"/>
              <a:ext cx="449835" cy="114592"/>
            </a:xfrm>
            <a:custGeom>
              <a:avLst/>
              <a:gdLst/>
              <a:ahLst/>
              <a:cxnLst/>
              <a:rect l="l" t="t" r="r" b="b"/>
              <a:pathLst>
                <a:path w="3215" h="819" extrusionOk="0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8" name="Google Shape;113;p2">
              <a:extLst>
                <a:ext uri="{FF2B5EF4-FFF2-40B4-BE49-F238E27FC236}">
                  <a16:creationId xmlns:a16="http://schemas.microsoft.com/office/drawing/2014/main" id="{F560035D-A7E8-CE8E-CAA6-DAD265AF32E1}"/>
                </a:ext>
              </a:extLst>
            </p:cNvPr>
            <p:cNvSpPr/>
            <p:nvPr/>
          </p:nvSpPr>
          <p:spPr>
            <a:xfrm>
              <a:off x="15685753" y="624496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9" name="Google Shape;114;p2">
              <a:extLst>
                <a:ext uri="{FF2B5EF4-FFF2-40B4-BE49-F238E27FC236}">
                  <a16:creationId xmlns:a16="http://schemas.microsoft.com/office/drawing/2014/main" id="{ACF75D8A-73ED-7587-76D6-9D2631A716F2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3" name="Google Shape;115;p2">
              <a:extLst>
                <a:ext uri="{FF2B5EF4-FFF2-40B4-BE49-F238E27FC236}">
                  <a16:creationId xmlns:a16="http://schemas.microsoft.com/office/drawing/2014/main" id="{3CADCF96-B9DD-0F01-9E0F-7F53433B052F}"/>
                </a:ext>
              </a:extLst>
            </p:cNvPr>
            <p:cNvSpPr/>
            <p:nvPr/>
          </p:nvSpPr>
          <p:spPr>
            <a:xfrm>
              <a:off x="15669942" y="416998"/>
              <a:ext cx="725192" cy="210856"/>
            </a:xfrm>
            <a:custGeom>
              <a:avLst/>
              <a:gdLst/>
              <a:ahLst/>
              <a:cxnLst/>
              <a:rect l="l" t="t" r="r" b="b"/>
              <a:pathLst>
                <a:path w="5183" h="1507" extrusionOk="0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4" name="Google Shape;116;p2">
              <a:extLst>
                <a:ext uri="{FF2B5EF4-FFF2-40B4-BE49-F238E27FC236}">
                  <a16:creationId xmlns:a16="http://schemas.microsoft.com/office/drawing/2014/main" id="{6CD8FFDB-CB43-E0F9-1670-9A286BE99D0B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5" name="Google Shape;117;p2">
              <a:extLst>
                <a:ext uri="{FF2B5EF4-FFF2-40B4-BE49-F238E27FC236}">
                  <a16:creationId xmlns:a16="http://schemas.microsoft.com/office/drawing/2014/main" id="{D8AA7EE1-E34B-8E1F-1909-9B2A442A3B8D}"/>
                </a:ext>
              </a:extLst>
            </p:cNvPr>
            <p:cNvSpPr/>
            <p:nvPr/>
          </p:nvSpPr>
          <p:spPr>
            <a:xfrm>
              <a:off x="15910600" y="757558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6" name="Google Shape;118;p2">
              <a:extLst>
                <a:ext uri="{FF2B5EF4-FFF2-40B4-BE49-F238E27FC236}">
                  <a16:creationId xmlns:a16="http://schemas.microsoft.com/office/drawing/2014/main" id="{1A42157F-5532-EAFE-2308-8C4EE1F8FC7A}"/>
                </a:ext>
              </a:extLst>
            </p:cNvPr>
            <p:cNvSpPr/>
            <p:nvPr/>
          </p:nvSpPr>
          <p:spPr>
            <a:xfrm>
              <a:off x="13589369" y="-800424"/>
              <a:ext cx="1080023" cy="652435"/>
            </a:xfrm>
            <a:custGeom>
              <a:avLst/>
              <a:gdLst/>
              <a:ahLst/>
              <a:cxnLst/>
              <a:rect l="l" t="t" r="r" b="b"/>
              <a:pathLst>
                <a:path w="7719" h="4663" extrusionOk="0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7" name="Google Shape;119;p2">
              <a:extLst>
                <a:ext uri="{FF2B5EF4-FFF2-40B4-BE49-F238E27FC236}">
                  <a16:creationId xmlns:a16="http://schemas.microsoft.com/office/drawing/2014/main" id="{896C0D18-DF9D-E7B3-EC9C-6DB7116EABD7}"/>
                </a:ext>
              </a:extLst>
            </p:cNvPr>
            <p:cNvSpPr/>
            <p:nvPr/>
          </p:nvSpPr>
          <p:spPr>
            <a:xfrm>
              <a:off x="14086636" y="-293782"/>
              <a:ext cx="449695" cy="114592"/>
            </a:xfrm>
            <a:custGeom>
              <a:avLst/>
              <a:gdLst/>
              <a:ahLst/>
              <a:cxnLst/>
              <a:rect l="l" t="t" r="r" b="b"/>
              <a:pathLst>
                <a:path w="3214" h="819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8" name="Google Shape;120;p2">
              <a:extLst>
                <a:ext uri="{FF2B5EF4-FFF2-40B4-BE49-F238E27FC236}">
                  <a16:creationId xmlns:a16="http://schemas.microsoft.com/office/drawing/2014/main" id="{5DDFD71F-7B51-B9CE-D014-3519EC582ED7}"/>
                </a:ext>
              </a:extLst>
            </p:cNvPr>
            <p:cNvSpPr/>
            <p:nvPr/>
          </p:nvSpPr>
          <p:spPr>
            <a:xfrm>
              <a:off x="13624208" y="-562984"/>
              <a:ext cx="940665" cy="133201"/>
            </a:xfrm>
            <a:custGeom>
              <a:avLst/>
              <a:gdLst/>
              <a:ahLst/>
              <a:cxnLst/>
              <a:rect l="l" t="t" r="r" b="b"/>
              <a:pathLst>
                <a:path w="6723" h="952" extrusionOk="0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9" name="Google Shape;121;p2">
              <a:extLst>
                <a:ext uri="{FF2B5EF4-FFF2-40B4-BE49-F238E27FC236}">
                  <a16:creationId xmlns:a16="http://schemas.microsoft.com/office/drawing/2014/main" id="{44075348-BC8C-D592-0A30-F1766608CB50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0" name="Google Shape;122;p2">
              <a:extLst>
                <a:ext uri="{FF2B5EF4-FFF2-40B4-BE49-F238E27FC236}">
                  <a16:creationId xmlns:a16="http://schemas.microsoft.com/office/drawing/2014/main" id="{998FC447-C876-6001-7ECB-A837469BA0A5}"/>
                </a:ext>
              </a:extLst>
            </p:cNvPr>
            <p:cNvSpPr/>
            <p:nvPr/>
          </p:nvSpPr>
          <p:spPr>
            <a:xfrm>
              <a:off x="13611616" y="-770481"/>
              <a:ext cx="722114" cy="210856"/>
            </a:xfrm>
            <a:custGeom>
              <a:avLst/>
              <a:gdLst/>
              <a:ahLst/>
              <a:cxnLst/>
              <a:rect l="l" t="t" r="r" b="b"/>
              <a:pathLst>
                <a:path w="5161" h="1507" extrusionOk="0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1" name="Google Shape;123;p2">
              <a:extLst>
                <a:ext uri="{FF2B5EF4-FFF2-40B4-BE49-F238E27FC236}">
                  <a16:creationId xmlns:a16="http://schemas.microsoft.com/office/drawing/2014/main" id="{C20FF7E9-4B74-A57A-09BD-4D2939C010D2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2" name="Google Shape;124;p2">
              <a:extLst>
                <a:ext uri="{FF2B5EF4-FFF2-40B4-BE49-F238E27FC236}">
                  <a16:creationId xmlns:a16="http://schemas.microsoft.com/office/drawing/2014/main" id="{4EDB4FC7-B07A-F265-F587-56B13EE6AE2D}"/>
                </a:ext>
              </a:extLst>
            </p:cNvPr>
            <p:cNvSpPr/>
            <p:nvPr/>
          </p:nvSpPr>
          <p:spPr>
            <a:xfrm>
              <a:off x="13852274" y="-429922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3" name="Google Shape;125;p2">
              <a:extLst>
                <a:ext uri="{FF2B5EF4-FFF2-40B4-BE49-F238E27FC236}">
                  <a16:creationId xmlns:a16="http://schemas.microsoft.com/office/drawing/2014/main" id="{F5D0921C-152F-72C0-065F-9E97B6970F9C}"/>
                </a:ext>
              </a:extLst>
            </p:cNvPr>
            <p:cNvSpPr/>
            <p:nvPr/>
          </p:nvSpPr>
          <p:spPr>
            <a:xfrm>
              <a:off x="19593369" y="3909199"/>
              <a:ext cx="190148" cy="268362"/>
            </a:xfrm>
            <a:custGeom>
              <a:avLst/>
              <a:gdLst/>
              <a:ahLst/>
              <a:cxnLst/>
              <a:rect l="l" t="t" r="r" b="b"/>
              <a:pathLst>
                <a:path w="1359" h="1918" extrusionOk="0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4" name="Google Shape;126;p2">
              <a:extLst>
                <a:ext uri="{FF2B5EF4-FFF2-40B4-BE49-F238E27FC236}">
                  <a16:creationId xmlns:a16="http://schemas.microsoft.com/office/drawing/2014/main" id="{5DDEE30F-E32E-DF78-7438-B46F0A61E655}"/>
                </a:ext>
              </a:extLst>
            </p:cNvPr>
            <p:cNvSpPr/>
            <p:nvPr/>
          </p:nvSpPr>
          <p:spPr>
            <a:xfrm>
              <a:off x="19564826" y="3933965"/>
              <a:ext cx="167901" cy="246535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5" name="Google Shape;127;p2">
              <a:extLst>
                <a:ext uri="{FF2B5EF4-FFF2-40B4-BE49-F238E27FC236}">
                  <a16:creationId xmlns:a16="http://schemas.microsoft.com/office/drawing/2014/main" id="{BEEB8A1A-97B3-8246-C94E-2EB59F03C2DA}"/>
                </a:ext>
              </a:extLst>
            </p:cNvPr>
            <p:cNvSpPr/>
            <p:nvPr/>
          </p:nvSpPr>
          <p:spPr>
            <a:xfrm>
              <a:off x="19577418" y="3973841"/>
              <a:ext cx="123687" cy="177695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6" name="Google Shape;128;p2">
              <a:extLst>
                <a:ext uri="{FF2B5EF4-FFF2-40B4-BE49-F238E27FC236}">
                  <a16:creationId xmlns:a16="http://schemas.microsoft.com/office/drawing/2014/main" id="{22AC5A3A-B834-8C0A-0D6A-5AE3B0F19DC0}"/>
                </a:ext>
              </a:extLst>
            </p:cNvPr>
            <p:cNvSpPr/>
            <p:nvPr/>
          </p:nvSpPr>
          <p:spPr>
            <a:xfrm>
              <a:off x="19590151" y="3990911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7" name="Google Shape;129;p2">
              <a:extLst>
                <a:ext uri="{FF2B5EF4-FFF2-40B4-BE49-F238E27FC236}">
                  <a16:creationId xmlns:a16="http://schemas.microsoft.com/office/drawing/2014/main" id="{0FE5DF99-06C2-A75C-E819-17D72E478132}"/>
                </a:ext>
              </a:extLst>
            </p:cNvPr>
            <p:cNvSpPr/>
            <p:nvPr/>
          </p:nvSpPr>
          <p:spPr>
            <a:xfrm>
              <a:off x="19780159" y="4016656"/>
              <a:ext cx="190148" cy="268642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8" name="Google Shape;130;p2">
              <a:extLst>
                <a:ext uri="{FF2B5EF4-FFF2-40B4-BE49-F238E27FC236}">
                  <a16:creationId xmlns:a16="http://schemas.microsoft.com/office/drawing/2014/main" id="{952751FE-A27C-3E9E-625A-5D3008A7B868}"/>
                </a:ext>
              </a:extLst>
            </p:cNvPr>
            <p:cNvSpPr/>
            <p:nvPr/>
          </p:nvSpPr>
          <p:spPr>
            <a:xfrm>
              <a:off x="19751616" y="4042960"/>
              <a:ext cx="168041" cy="247094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9" name="Google Shape;131;p2">
              <a:extLst>
                <a:ext uri="{FF2B5EF4-FFF2-40B4-BE49-F238E27FC236}">
                  <a16:creationId xmlns:a16="http://schemas.microsoft.com/office/drawing/2014/main" id="{4430F92F-D71D-D62D-84FB-BDA1BF11A1D1}"/>
                </a:ext>
              </a:extLst>
            </p:cNvPr>
            <p:cNvSpPr/>
            <p:nvPr/>
          </p:nvSpPr>
          <p:spPr>
            <a:xfrm>
              <a:off x="19764348" y="4078360"/>
              <a:ext cx="123547" cy="179374"/>
            </a:xfrm>
            <a:custGeom>
              <a:avLst/>
              <a:gdLst/>
              <a:ahLst/>
              <a:cxnLst/>
              <a:rect l="l" t="t" r="r" b="b"/>
              <a:pathLst>
                <a:path w="883" h="1282" extrusionOk="0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0" name="Google Shape;132;p2">
              <a:extLst>
                <a:ext uri="{FF2B5EF4-FFF2-40B4-BE49-F238E27FC236}">
                  <a16:creationId xmlns:a16="http://schemas.microsoft.com/office/drawing/2014/main" id="{CB28C148-37DD-B040-C4AA-1290CB9D867A}"/>
                </a:ext>
              </a:extLst>
            </p:cNvPr>
            <p:cNvSpPr/>
            <p:nvPr/>
          </p:nvSpPr>
          <p:spPr>
            <a:xfrm>
              <a:off x="19776941" y="4098508"/>
              <a:ext cx="98362" cy="142156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1" name="Google Shape;133;p2">
              <a:extLst>
                <a:ext uri="{FF2B5EF4-FFF2-40B4-BE49-F238E27FC236}">
                  <a16:creationId xmlns:a16="http://schemas.microsoft.com/office/drawing/2014/main" id="{9A98D170-D873-3FD4-0713-D4D363B56F0D}"/>
                </a:ext>
              </a:extLst>
            </p:cNvPr>
            <p:cNvSpPr/>
            <p:nvPr/>
          </p:nvSpPr>
          <p:spPr>
            <a:xfrm>
              <a:off x="16797258" y="2297070"/>
              <a:ext cx="190008" cy="265563"/>
            </a:xfrm>
            <a:custGeom>
              <a:avLst/>
              <a:gdLst/>
              <a:ahLst/>
              <a:cxnLst/>
              <a:rect l="l" t="t" r="r" b="b"/>
              <a:pathLst>
                <a:path w="1358" h="1898" extrusionOk="0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2" name="Google Shape;134;p2">
              <a:extLst>
                <a:ext uri="{FF2B5EF4-FFF2-40B4-BE49-F238E27FC236}">
                  <a16:creationId xmlns:a16="http://schemas.microsoft.com/office/drawing/2014/main" id="{30C1E748-7B3F-B8BD-FD14-BCFD1C223D6F}"/>
                </a:ext>
              </a:extLst>
            </p:cNvPr>
            <p:cNvSpPr/>
            <p:nvPr/>
          </p:nvSpPr>
          <p:spPr>
            <a:xfrm>
              <a:off x="16765496" y="2322115"/>
              <a:ext cx="171119" cy="2466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3" name="Google Shape;135;p2">
              <a:extLst>
                <a:ext uri="{FF2B5EF4-FFF2-40B4-BE49-F238E27FC236}">
                  <a16:creationId xmlns:a16="http://schemas.microsoft.com/office/drawing/2014/main" id="{B504DEAB-4877-EC8E-1791-70E2CEA3C3D5}"/>
                </a:ext>
              </a:extLst>
            </p:cNvPr>
            <p:cNvSpPr/>
            <p:nvPr/>
          </p:nvSpPr>
          <p:spPr>
            <a:xfrm>
              <a:off x="16781307" y="2357514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4" name="Google Shape;136;p2">
              <a:extLst>
                <a:ext uri="{FF2B5EF4-FFF2-40B4-BE49-F238E27FC236}">
                  <a16:creationId xmlns:a16="http://schemas.microsoft.com/office/drawing/2014/main" id="{98DA6E3B-6736-BFF8-5F79-6581BF69D3D0}"/>
                </a:ext>
              </a:extLst>
            </p:cNvPr>
            <p:cNvSpPr/>
            <p:nvPr/>
          </p:nvSpPr>
          <p:spPr>
            <a:xfrm>
              <a:off x="16794039" y="2376403"/>
              <a:ext cx="98222" cy="144815"/>
            </a:xfrm>
            <a:custGeom>
              <a:avLst/>
              <a:gdLst/>
              <a:ahLst/>
              <a:cxnLst/>
              <a:rect l="l" t="t" r="r" b="b"/>
              <a:pathLst>
                <a:path w="702" h="1035" extrusionOk="0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5" name="Google Shape;137;p2">
              <a:extLst>
                <a:ext uri="{FF2B5EF4-FFF2-40B4-BE49-F238E27FC236}">
                  <a16:creationId xmlns:a16="http://schemas.microsoft.com/office/drawing/2014/main" id="{FD5CA329-36E9-58BB-5ECE-9A575FBB3C5C}"/>
                </a:ext>
              </a:extLst>
            </p:cNvPr>
            <p:cNvSpPr/>
            <p:nvPr/>
          </p:nvSpPr>
          <p:spPr>
            <a:xfrm>
              <a:off x="16984047" y="2403687"/>
              <a:ext cx="190148" cy="269761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6" name="Google Shape;138;p2">
              <a:extLst>
                <a:ext uri="{FF2B5EF4-FFF2-40B4-BE49-F238E27FC236}">
                  <a16:creationId xmlns:a16="http://schemas.microsoft.com/office/drawing/2014/main" id="{187736E6-B148-F085-56C8-D97EF59D214C}"/>
                </a:ext>
              </a:extLst>
            </p:cNvPr>
            <p:cNvSpPr/>
            <p:nvPr/>
          </p:nvSpPr>
          <p:spPr>
            <a:xfrm>
              <a:off x="16955504" y="2429852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7" name="Google Shape;139;p2">
              <a:extLst>
                <a:ext uri="{FF2B5EF4-FFF2-40B4-BE49-F238E27FC236}">
                  <a16:creationId xmlns:a16="http://schemas.microsoft.com/office/drawing/2014/main" id="{732D2118-731F-AB9D-89F1-E17B8C33AA68}"/>
                </a:ext>
              </a:extLst>
            </p:cNvPr>
            <p:cNvSpPr/>
            <p:nvPr/>
          </p:nvSpPr>
          <p:spPr>
            <a:xfrm>
              <a:off x="16968237" y="2466510"/>
              <a:ext cx="123547" cy="178954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8" name="Google Shape;140;p2">
              <a:extLst>
                <a:ext uri="{FF2B5EF4-FFF2-40B4-BE49-F238E27FC236}">
                  <a16:creationId xmlns:a16="http://schemas.microsoft.com/office/drawing/2014/main" id="{642FC01E-0FA5-054B-072A-E20D1732C00B}"/>
                </a:ext>
              </a:extLst>
            </p:cNvPr>
            <p:cNvSpPr/>
            <p:nvPr/>
          </p:nvSpPr>
          <p:spPr>
            <a:xfrm>
              <a:off x="16980829" y="2484000"/>
              <a:ext cx="98362" cy="144955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9" name="Google Shape;141;p2">
              <a:extLst>
                <a:ext uri="{FF2B5EF4-FFF2-40B4-BE49-F238E27FC236}">
                  <a16:creationId xmlns:a16="http://schemas.microsoft.com/office/drawing/2014/main" id="{AC96FBD8-3708-8C91-A385-B3F499C88484}"/>
                </a:ext>
              </a:extLst>
            </p:cNvPr>
            <p:cNvSpPr/>
            <p:nvPr/>
          </p:nvSpPr>
          <p:spPr>
            <a:xfrm>
              <a:off x="17338738" y="2612724"/>
              <a:ext cx="190148" cy="266543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0" name="Google Shape;142;p2">
              <a:extLst>
                <a:ext uri="{FF2B5EF4-FFF2-40B4-BE49-F238E27FC236}">
                  <a16:creationId xmlns:a16="http://schemas.microsoft.com/office/drawing/2014/main" id="{20CE4611-3333-6643-6B5A-D9036C4B08E5}"/>
                </a:ext>
              </a:extLst>
            </p:cNvPr>
            <p:cNvSpPr/>
            <p:nvPr/>
          </p:nvSpPr>
          <p:spPr>
            <a:xfrm>
              <a:off x="17310195" y="2638748"/>
              <a:ext cx="167901" cy="2466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1" name="Google Shape;143;p2">
              <a:extLst>
                <a:ext uri="{FF2B5EF4-FFF2-40B4-BE49-F238E27FC236}">
                  <a16:creationId xmlns:a16="http://schemas.microsoft.com/office/drawing/2014/main" id="{0DF0A29B-7B6E-4226-C03E-118FD1DE0B3B}"/>
                </a:ext>
              </a:extLst>
            </p:cNvPr>
            <p:cNvSpPr/>
            <p:nvPr/>
          </p:nvSpPr>
          <p:spPr>
            <a:xfrm>
              <a:off x="17322788" y="2674148"/>
              <a:ext cx="123687" cy="180354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2" name="Google Shape;144;p2">
              <a:extLst>
                <a:ext uri="{FF2B5EF4-FFF2-40B4-BE49-F238E27FC236}">
                  <a16:creationId xmlns:a16="http://schemas.microsoft.com/office/drawing/2014/main" id="{59EF59EB-CF46-13E4-2C11-F133EC0DA6DE}"/>
                </a:ext>
              </a:extLst>
            </p:cNvPr>
            <p:cNvSpPr/>
            <p:nvPr/>
          </p:nvSpPr>
          <p:spPr>
            <a:xfrm>
              <a:off x="17335520" y="2693036"/>
              <a:ext cx="98362" cy="144815"/>
            </a:xfrm>
            <a:custGeom>
              <a:avLst/>
              <a:gdLst/>
              <a:ahLst/>
              <a:cxnLst/>
              <a:rect l="l" t="t" r="r" b="b"/>
              <a:pathLst>
                <a:path w="703" h="1035" extrusionOk="0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3" name="Google Shape;145;p2">
              <a:extLst>
                <a:ext uri="{FF2B5EF4-FFF2-40B4-BE49-F238E27FC236}">
                  <a16:creationId xmlns:a16="http://schemas.microsoft.com/office/drawing/2014/main" id="{81AFFAAD-E26B-9E93-C79A-7EB4D69D16D3}"/>
                </a:ext>
              </a:extLst>
            </p:cNvPr>
            <p:cNvSpPr/>
            <p:nvPr/>
          </p:nvSpPr>
          <p:spPr>
            <a:xfrm>
              <a:off x="17525528" y="2720460"/>
              <a:ext cx="190148" cy="269621"/>
            </a:xfrm>
            <a:custGeom>
              <a:avLst/>
              <a:gdLst/>
              <a:ahLst/>
              <a:cxnLst/>
              <a:rect l="l" t="t" r="r" b="b"/>
              <a:pathLst>
                <a:path w="1359" h="1927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4" name="Google Shape;146;p2">
              <a:extLst>
                <a:ext uri="{FF2B5EF4-FFF2-40B4-BE49-F238E27FC236}">
                  <a16:creationId xmlns:a16="http://schemas.microsoft.com/office/drawing/2014/main" id="{FA05865A-2CBE-78AB-8EF2-3EB92C349321}"/>
                </a:ext>
              </a:extLst>
            </p:cNvPr>
            <p:cNvSpPr/>
            <p:nvPr/>
          </p:nvSpPr>
          <p:spPr>
            <a:xfrm>
              <a:off x="17496985" y="2746485"/>
              <a:ext cx="168041" cy="246535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5" name="Google Shape;147;p2">
              <a:extLst>
                <a:ext uri="{FF2B5EF4-FFF2-40B4-BE49-F238E27FC236}">
                  <a16:creationId xmlns:a16="http://schemas.microsoft.com/office/drawing/2014/main" id="{FB84E982-07C7-909E-A99E-E66B526F8EC5}"/>
                </a:ext>
              </a:extLst>
            </p:cNvPr>
            <p:cNvSpPr/>
            <p:nvPr/>
          </p:nvSpPr>
          <p:spPr>
            <a:xfrm>
              <a:off x="17509717" y="2781744"/>
              <a:ext cx="123547" cy="180354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6" name="Google Shape;148;p2">
              <a:extLst>
                <a:ext uri="{FF2B5EF4-FFF2-40B4-BE49-F238E27FC236}">
                  <a16:creationId xmlns:a16="http://schemas.microsoft.com/office/drawing/2014/main" id="{D21D4882-353A-812B-3CBC-FA759E584133}"/>
                </a:ext>
              </a:extLst>
            </p:cNvPr>
            <p:cNvSpPr/>
            <p:nvPr/>
          </p:nvSpPr>
          <p:spPr>
            <a:xfrm>
              <a:off x="17522310" y="2800633"/>
              <a:ext cx="98362" cy="144535"/>
            </a:xfrm>
            <a:custGeom>
              <a:avLst/>
              <a:gdLst/>
              <a:ahLst/>
              <a:cxnLst/>
              <a:rect l="l" t="t" r="r" b="b"/>
              <a:pathLst>
                <a:path w="703" h="1033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7" name="Google Shape;149;p2">
              <a:extLst>
                <a:ext uri="{FF2B5EF4-FFF2-40B4-BE49-F238E27FC236}">
                  <a16:creationId xmlns:a16="http://schemas.microsoft.com/office/drawing/2014/main" id="{B6686A89-8D5D-1F56-2C3C-0DD395557209}"/>
                </a:ext>
              </a:extLst>
            </p:cNvPr>
            <p:cNvSpPr/>
            <p:nvPr/>
          </p:nvSpPr>
          <p:spPr>
            <a:xfrm>
              <a:off x="16692739" y="1533400"/>
              <a:ext cx="4892495" cy="2979963"/>
            </a:xfrm>
            <a:custGeom>
              <a:avLst/>
              <a:gdLst/>
              <a:ahLst/>
              <a:cxnLst/>
              <a:rect l="l" t="t" r="r" b="b"/>
              <a:pathLst>
                <a:path w="34967" h="21298" extrusionOk="0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8" name="Google Shape;150;p2">
              <a:extLst>
                <a:ext uri="{FF2B5EF4-FFF2-40B4-BE49-F238E27FC236}">
                  <a16:creationId xmlns:a16="http://schemas.microsoft.com/office/drawing/2014/main" id="{49C8D01B-B453-70D0-A6E8-E37288F18461}"/>
                </a:ext>
              </a:extLst>
            </p:cNvPr>
            <p:cNvSpPr/>
            <p:nvPr/>
          </p:nvSpPr>
          <p:spPr>
            <a:xfrm>
              <a:off x="16692739" y="1010808"/>
              <a:ext cx="4807006" cy="3428678"/>
            </a:xfrm>
            <a:custGeom>
              <a:avLst/>
              <a:gdLst/>
              <a:ahLst/>
              <a:cxnLst/>
              <a:rect l="l" t="t" r="r" b="b"/>
              <a:pathLst>
                <a:path w="34356" h="24505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9" name="Google Shape;151;p2">
              <a:extLst>
                <a:ext uri="{FF2B5EF4-FFF2-40B4-BE49-F238E27FC236}">
                  <a16:creationId xmlns:a16="http://schemas.microsoft.com/office/drawing/2014/main" id="{4200AC28-D485-9CD2-9042-9C811AF45CCE}"/>
                </a:ext>
              </a:extLst>
            </p:cNvPr>
            <p:cNvSpPr/>
            <p:nvPr/>
          </p:nvSpPr>
          <p:spPr>
            <a:xfrm>
              <a:off x="16692739" y="1479532"/>
              <a:ext cx="4579080" cy="3011864"/>
            </a:xfrm>
            <a:custGeom>
              <a:avLst/>
              <a:gdLst/>
              <a:ahLst/>
              <a:cxnLst/>
              <a:rect l="l" t="t" r="r" b="b"/>
              <a:pathLst>
                <a:path w="32727" h="21526" extrusionOk="0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0" name="Google Shape;152;p2">
              <a:extLst>
                <a:ext uri="{FF2B5EF4-FFF2-40B4-BE49-F238E27FC236}">
                  <a16:creationId xmlns:a16="http://schemas.microsoft.com/office/drawing/2014/main" id="{B58221D2-F2BD-ACA2-F317-20A9BC9E5D52}"/>
                </a:ext>
              </a:extLst>
            </p:cNvPr>
            <p:cNvSpPr/>
            <p:nvPr/>
          </p:nvSpPr>
          <p:spPr>
            <a:xfrm>
              <a:off x="17509717" y="1010808"/>
              <a:ext cx="3983731" cy="3309329"/>
            </a:xfrm>
            <a:custGeom>
              <a:avLst/>
              <a:gdLst/>
              <a:ahLst/>
              <a:cxnLst/>
              <a:rect l="l" t="t" r="r" b="b"/>
              <a:pathLst>
                <a:path w="28472" h="23652" extrusionOk="0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1" name="Google Shape;153;p2">
              <a:extLst>
                <a:ext uri="{FF2B5EF4-FFF2-40B4-BE49-F238E27FC236}">
                  <a16:creationId xmlns:a16="http://schemas.microsoft.com/office/drawing/2014/main" id="{FCDFB743-FDB2-16D2-7650-0F677D2D24F4}"/>
                </a:ext>
              </a:extLst>
            </p:cNvPr>
            <p:cNvSpPr/>
            <p:nvPr/>
          </p:nvSpPr>
          <p:spPr>
            <a:xfrm>
              <a:off x="16892122" y="1112249"/>
              <a:ext cx="4528430" cy="3163954"/>
            </a:xfrm>
            <a:custGeom>
              <a:avLst/>
              <a:gdLst/>
              <a:ahLst/>
              <a:cxnLst/>
              <a:rect l="l" t="t" r="r" b="b"/>
              <a:pathLst>
                <a:path w="32365" h="22613" extrusionOk="0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2" name="Google Shape;154;p2">
              <a:extLst>
                <a:ext uri="{FF2B5EF4-FFF2-40B4-BE49-F238E27FC236}">
                  <a16:creationId xmlns:a16="http://schemas.microsoft.com/office/drawing/2014/main" id="{C468D382-E854-6A59-4ECE-EBF6F4638732}"/>
                </a:ext>
              </a:extLst>
            </p:cNvPr>
            <p:cNvSpPr/>
            <p:nvPr/>
          </p:nvSpPr>
          <p:spPr>
            <a:xfrm>
              <a:off x="20204529" y="3010929"/>
              <a:ext cx="1073587" cy="1033710"/>
            </a:xfrm>
            <a:custGeom>
              <a:avLst/>
              <a:gdLst/>
              <a:ahLst/>
              <a:cxnLst/>
              <a:rect l="l" t="t" r="r" b="b"/>
              <a:pathLst>
                <a:path w="7673" h="7388" extrusionOk="0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3" name="Google Shape;155;p2">
              <a:extLst>
                <a:ext uri="{FF2B5EF4-FFF2-40B4-BE49-F238E27FC236}">
                  <a16:creationId xmlns:a16="http://schemas.microsoft.com/office/drawing/2014/main" id="{60398FF1-054E-864D-6A58-E974851D4818}"/>
                </a:ext>
              </a:extLst>
            </p:cNvPr>
            <p:cNvSpPr/>
            <p:nvPr/>
          </p:nvSpPr>
          <p:spPr>
            <a:xfrm>
              <a:off x="16692739" y="2062148"/>
              <a:ext cx="3353543" cy="2048952"/>
            </a:xfrm>
            <a:custGeom>
              <a:avLst/>
              <a:gdLst/>
              <a:ahLst/>
              <a:cxnLst/>
              <a:rect l="l" t="t" r="r" b="b"/>
              <a:pathLst>
                <a:path w="23968" h="14644" extrusionOk="0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4" name="Google Shape;156;p2">
              <a:extLst>
                <a:ext uri="{FF2B5EF4-FFF2-40B4-BE49-F238E27FC236}">
                  <a16:creationId xmlns:a16="http://schemas.microsoft.com/office/drawing/2014/main" id="{87C26B05-4779-EC5B-73CF-414F9C2F2790}"/>
                </a:ext>
              </a:extLst>
            </p:cNvPr>
            <p:cNvSpPr/>
            <p:nvPr/>
          </p:nvSpPr>
          <p:spPr>
            <a:xfrm>
              <a:off x="17810540" y="2378782"/>
              <a:ext cx="1067291" cy="870986"/>
            </a:xfrm>
            <a:custGeom>
              <a:avLst/>
              <a:gdLst/>
              <a:ahLst/>
              <a:cxnLst/>
              <a:rect l="l" t="t" r="r" b="b"/>
              <a:pathLst>
                <a:path w="7628" h="6225" extrusionOk="0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5" name="Google Shape;157;p2">
              <a:extLst>
                <a:ext uri="{FF2B5EF4-FFF2-40B4-BE49-F238E27FC236}">
                  <a16:creationId xmlns:a16="http://schemas.microsoft.com/office/drawing/2014/main" id="{F188000A-019D-52DF-15CA-02BE38271B1B}"/>
                </a:ext>
              </a:extLst>
            </p:cNvPr>
            <p:cNvSpPr/>
            <p:nvPr/>
          </p:nvSpPr>
          <p:spPr>
            <a:xfrm>
              <a:off x="17835865" y="2426354"/>
              <a:ext cx="1013422" cy="772764"/>
            </a:xfrm>
            <a:custGeom>
              <a:avLst/>
              <a:gdLst/>
              <a:ahLst/>
              <a:cxnLst/>
              <a:rect l="l" t="t" r="r" b="b"/>
              <a:pathLst>
                <a:path w="7243" h="5523" extrusionOk="0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6" name="Google Shape;158;p2">
              <a:extLst>
                <a:ext uri="{FF2B5EF4-FFF2-40B4-BE49-F238E27FC236}">
                  <a16:creationId xmlns:a16="http://schemas.microsoft.com/office/drawing/2014/main" id="{57989EC3-8C79-A20A-E826-0A8B6D01B475}"/>
                </a:ext>
              </a:extLst>
            </p:cNvPr>
            <p:cNvSpPr/>
            <p:nvPr/>
          </p:nvSpPr>
          <p:spPr>
            <a:xfrm>
              <a:off x="16768714" y="1777136"/>
              <a:ext cx="921637" cy="785497"/>
            </a:xfrm>
            <a:custGeom>
              <a:avLst/>
              <a:gdLst/>
              <a:ahLst/>
              <a:cxnLst/>
              <a:rect l="l" t="t" r="r" b="b"/>
              <a:pathLst>
                <a:path w="6587" h="5614" extrusionOk="0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7" name="Google Shape;159;p2">
              <a:extLst>
                <a:ext uri="{FF2B5EF4-FFF2-40B4-BE49-F238E27FC236}">
                  <a16:creationId xmlns:a16="http://schemas.microsoft.com/office/drawing/2014/main" id="{CF2079DE-203E-4322-8B6B-D71E2495F797}"/>
                </a:ext>
              </a:extLst>
            </p:cNvPr>
            <p:cNvSpPr/>
            <p:nvPr/>
          </p:nvSpPr>
          <p:spPr>
            <a:xfrm>
              <a:off x="16797258" y="1827927"/>
              <a:ext cx="858254" cy="684057"/>
            </a:xfrm>
            <a:custGeom>
              <a:avLst/>
              <a:gdLst/>
              <a:ahLst/>
              <a:cxnLst/>
              <a:rect l="l" t="t" r="r" b="b"/>
              <a:pathLst>
                <a:path w="6134" h="4889" extrusionOk="0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8" name="Google Shape;160;p2">
              <a:extLst>
                <a:ext uri="{FF2B5EF4-FFF2-40B4-BE49-F238E27FC236}">
                  <a16:creationId xmlns:a16="http://schemas.microsoft.com/office/drawing/2014/main" id="{B0BC4CE0-39B3-23A1-3C0E-C9241401E318}"/>
                </a:ext>
              </a:extLst>
            </p:cNvPr>
            <p:cNvSpPr/>
            <p:nvPr/>
          </p:nvSpPr>
          <p:spPr>
            <a:xfrm>
              <a:off x="19317871" y="3249628"/>
              <a:ext cx="446617" cy="509999"/>
            </a:xfrm>
            <a:custGeom>
              <a:avLst/>
              <a:gdLst/>
              <a:ahLst/>
              <a:cxnLst/>
              <a:rect l="l" t="t" r="r" b="b"/>
              <a:pathLst>
                <a:path w="3192" h="3645" extrusionOk="0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9" name="Google Shape;161;p2">
              <a:extLst>
                <a:ext uri="{FF2B5EF4-FFF2-40B4-BE49-F238E27FC236}">
                  <a16:creationId xmlns:a16="http://schemas.microsoft.com/office/drawing/2014/main" id="{CDEC92CB-23B5-A300-0E74-C7C1E8718C4F}"/>
                </a:ext>
              </a:extLst>
            </p:cNvPr>
            <p:cNvSpPr/>
            <p:nvPr/>
          </p:nvSpPr>
          <p:spPr>
            <a:xfrm>
              <a:off x="19343196" y="3293982"/>
              <a:ext cx="392748" cy="418213"/>
            </a:xfrm>
            <a:custGeom>
              <a:avLst/>
              <a:gdLst/>
              <a:ahLst/>
              <a:cxnLst/>
              <a:rect l="l" t="t" r="r" b="b"/>
              <a:pathLst>
                <a:path w="2807" h="2989" extrusionOk="0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0" name="Google Shape;162;p2">
              <a:extLst>
                <a:ext uri="{FF2B5EF4-FFF2-40B4-BE49-F238E27FC236}">
                  <a16:creationId xmlns:a16="http://schemas.microsoft.com/office/drawing/2014/main" id="{3EFD332D-7939-7C03-57A4-E18E90E15C7B}"/>
                </a:ext>
              </a:extLst>
            </p:cNvPr>
            <p:cNvSpPr/>
            <p:nvPr/>
          </p:nvSpPr>
          <p:spPr>
            <a:xfrm>
              <a:off x="18947370" y="2857020"/>
              <a:ext cx="300963" cy="915340"/>
            </a:xfrm>
            <a:custGeom>
              <a:avLst/>
              <a:gdLst/>
              <a:ahLst/>
              <a:cxnLst/>
              <a:rect l="l" t="t" r="r" b="b"/>
              <a:pathLst>
                <a:path w="2151" h="6542" extrusionOk="0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1" name="Google Shape;163;p2">
              <a:extLst>
                <a:ext uri="{FF2B5EF4-FFF2-40B4-BE49-F238E27FC236}">
                  <a16:creationId xmlns:a16="http://schemas.microsoft.com/office/drawing/2014/main" id="{CFAE4434-421E-FFC2-F352-F9D4D4E407F2}"/>
                </a:ext>
              </a:extLst>
            </p:cNvPr>
            <p:cNvSpPr/>
            <p:nvPr/>
          </p:nvSpPr>
          <p:spPr>
            <a:xfrm>
              <a:off x="18998020" y="3066056"/>
              <a:ext cx="202740" cy="367423"/>
            </a:xfrm>
            <a:custGeom>
              <a:avLst/>
              <a:gdLst/>
              <a:ahLst/>
              <a:cxnLst/>
              <a:rect l="l" t="t" r="r" b="b"/>
              <a:pathLst>
                <a:path w="1449" h="2626" extrusionOk="0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2" name="Google Shape;164;p2">
              <a:extLst>
                <a:ext uri="{FF2B5EF4-FFF2-40B4-BE49-F238E27FC236}">
                  <a16:creationId xmlns:a16="http://schemas.microsoft.com/office/drawing/2014/main" id="{9BAFF6EB-9784-6AC6-A162-AFC3E7BC8299}"/>
                </a:ext>
              </a:extLst>
            </p:cNvPr>
            <p:cNvSpPr/>
            <p:nvPr/>
          </p:nvSpPr>
          <p:spPr>
            <a:xfrm>
              <a:off x="20575030" y="3363661"/>
              <a:ext cx="649217" cy="620814"/>
            </a:xfrm>
            <a:custGeom>
              <a:avLst/>
              <a:gdLst/>
              <a:ahLst/>
              <a:cxnLst/>
              <a:rect l="l" t="t" r="r" b="b"/>
              <a:pathLst>
                <a:path w="4640" h="4437" extrusionOk="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3" name="Google Shape;165;p2">
              <a:extLst>
                <a:ext uri="{FF2B5EF4-FFF2-40B4-BE49-F238E27FC236}">
                  <a16:creationId xmlns:a16="http://schemas.microsoft.com/office/drawing/2014/main" id="{3C390CA6-566E-00E0-CD29-DB8133CF6567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4" name="Google Shape;166;p2">
              <a:extLst>
                <a:ext uri="{FF2B5EF4-FFF2-40B4-BE49-F238E27FC236}">
                  <a16:creationId xmlns:a16="http://schemas.microsoft.com/office/drawing/2014/main" id="{FACE027B-A718-AC7A-0904-03D375961DB1}"/>
                </a:ext>
              </a:extLst>
            </p:cNvPr>
            <p:cNvSpPr/>
            <p:nvPr/>
          </p:nvSpPr>
          <p:spPr>
            <a:xfrm>
              <a:off x="20480026" y="3249628"/>
              <a:ext cx="566946" cy="399185"/>
            </a:xfrm>
            <a:custGeom>
              <a:avLst/>
              <a:gdLst/>
              <a:ahLst/>
              <a:cxnLst/>
              <a:rect l="l" t="t" r="r" b="b"/>
              <a:pathLst>
                <a:path w="4052" h="2853" extrusionOk="0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5" name="Google Shape;167;p2">
              <a:extLst>
                <a:ext uri="{FF2B5EF4-FFF2-40B4-BE49-F238E27FC236}">
                  <a16:creationId xmlns:a16="http://schemas.microsoft.com/office/drawing/2014/main" id="{3F63DA14-5B0D-B39C-DCEE-F1530106F307}"/>
                </a:ext>
              </a:extLst>
            </p:cNvPr>
            <p:cNvSpPr/>
            <p:nvPr/>
          </p:nvSpPr>
          <p:spPr>
            <a:xfrm>
              <a:off x="17246812" y="1299038"/>
              <a:ext cx="1083101" cy="65243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6" name="Google Shape;168;p2">
              <a:extLst>
                <a:ext uri="{FF2B5EF4-FFF2-40B4-BE49-F238E27FC236}">
                  <a16:creationId xmlns:a16="http://schemas.microsoft.com/office/drawing/2014/main" id="{1230A357-B144-D417-99BA-F32EFAC1C0D4}"/>
                </a:ext>
              </a:extLst>
            </p:cNvPr>
            <p:cNvSpPr/>
            <p:nvPr/>
          </p:nvSpPr>
          <p:spPr>
            <a:xfrm>
              <a:off x="17744079" y="1805680"/>
              <a:ext cx="449695" cy="114313"/>
            </a:xfrm>
            <a:custGeom>
              <a:avLst/>
              <a:gdLst/>
              <a:ahLst/>
              <a:cxnLst/>
              <a:rect l="l" t="t" r="r" b="b"/>
              <a:pathLst>
                <a:path w="3214" h="817" extrusionOk="0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7" name="Google Shape;169;p2">
              <a:extLst>
                <a:ext uri="{FF2B5EF4-FFF2-40B4-BE49-F238E27FC236}">
                  <a16:creationId xmlns:a16="http://schemas.microsoft.com/office/drawing/2014/main" id="{8DAA1FD8-0BCC-D031-8C4D-D0BA1DD1A457}"/>
                </a:ext>
              </a:extLst>
            </p:cNvPr>
            <p:cNvSpPr/>
            <p:nvPr/>
          </p:nvSpPr>
          <p:spPr>
            <a:xfrm>
              <a:off x="17284870" y="1536478"/>
              <a:ext cx="937447" cy="133201"/>
            </a:xfrm>
            <a:custGeom>
              <a:avLst/>
              <a:gdLst/>
              <a:ahLst/>
              <a:cxnLst/>
              <a:rect l="l" t="t" r="r" b="b"/>
              <a:pathLst>
                <a:path w="6700" h="952" extrusionOk="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8" name="Google Shape;170;p2">
              <a:extLst>
                <a:ext uri="{FF2B5EF4-FFF2-40B4-BE49-F238E27FC236}">
                  <a16:creationId xmlns:a16="http://schemas.microsoft.com/office/drawing/2014/main" id="{38D8CE47-E941-3AAB-AF6F-0F7F1CE4767D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9" name="Google Shape;171;p2">
              <a:extLst>
                <a:ext uri="{FF2B5EF4-FFF2-40B4-BE49-F238E27FC236}">
                  <a16:creationId xmlns:a16="http://schemas.microsoft.com/office/drawing/2014/main" id="{785A1327-81F4-F839-B57B-E5A183E212DA}"/>
                </a:ext>
              </a:extLst>
            </p:cNvPr>
            <p:cNvSpPr/>
            <p:nvPr/>
          </p:nvSpPr>
          <p:spPr>
            <a:xfrm>
              <a:off x="17269059" y="1328981"/>
              <a:ext cx="725192" cy="207638"/>
            </a:xfrm>
            <a:custGeom>
              <a:avLst/>
              <a:gdLst/>
              <a:ahLst/>
              <a:cxnLst/>
              <a:rect l="l" t="t" r="r" b="b"/>
              <a:pathLst>
                <a:path w="5183" h="1484" extrusionOk="0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0" name="Google Shape;172;p2">
              <a:extLst>
                <a:ext uri="{FF2B5EF4-FFF2-40B4-BE49-F238E27FC236}">
                  <a16:creationId xmlns:a16="http://schemas.microsoft.com/office/drawing/2014/main" id="{14398641-DC82-4A86-87CB-B20054E9A641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1" name="Google Shape;173;p2">
              <a:extLst>
                <a:ext uri="{FF2B5EF4-FFF2-40B4-BE49-F238E27FC236}">
                  <a16:creationId xmlns:a16="http://schemas.microsoft.com/office/drawing/2014/main" id="{F036A1C1-2B62-F639-E7E5-D9068775BA4F}"/>
                </a:ext>
              </a:extLst>
            </p:cNvPr>
            <p:cNvSpPr/>
            <p:nvPr/>
          </p:nvSpPr>
          <p:spPr>
            <a:xfrm>
              <a:off x="17509717" y="1669540"/>
              <a:ext cx="798089" cy="136280"/>
            </a:xfrm>
            <a:custGeom>
              <a:avLst/>
              <a:gdLst/>
              <a:ahLst/>
              <a:cxnLst/>
              <a:rect l="l" t="t" r="r" b="b"/>
              <a:pathLst>
                <a:path w="5704" h="974" extrusionOk="0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92" name="Google Shape;174;p2">
            <a:extLst>
              <a:ext uri="{FF2B5EF4-FFF2-40B4-BE49-F238E27FC236}">
                <a16:creationId xmlns:a16="http://schemas.microsoft.com/office/drawing/2014/main" id="{07D34E01-928D-72A7-ABA1-3C05D26EE9F3}"/>
              </a:ext>
            </a:extLst>
          </p:cNvPr>
          <p:cNvGrpSpPr/>
          <p:nvPr/>
        </p:nvGrpSpPr>
        <p:grpSpPr>
          <a:xfrm>
            <a:off x="0" y="11822593"/>
            <a:ext cx="12893535" cy="5671526"/>
            <a:chOff x="4251300" y="1141125"/>
            <a:chExt cx="1615975" cy="947750"/>
          </a:xfrm>
        </p:grpSpPr>
        <p:sp>
          <p:nvSpPr>
            <p:cNvPr id="4393" name="Google Shape;175;p2">
              <a:extLst>
                <a:ext uri="{FF2B5EF4-FFF2-40B4-BE49-F238E27FC236}">
                  <a16:creationId xmlns:a16="http://schemas.microsoft.com/office/drawing/2014/main" id="{FDCC459A-A1D2-9009-763C-BEA5D61ECDDD}"/>
                </a:ext>
              </a:extLst>
            </p:cNvPr>
            <p:cNvSpPr/>
            <p:nvPr/>
          </p:nvSpPr>
          <p:spPr>
            <a:xfrm>
              <a:off x="4324875" y="1149625"/>
              <a:ext cx="1527675" cy="897375"/>
            </a:xfrm>
            <a:custGeom>
              <a:avLst/>
              <a:gdLst/>
              <a:ahLst/>
              <a:cxnLst/>
              <a:rect l="l" t="t" r="r" b="b"/>
              <a:pathLst>
                <a:path w="61107" h="35895" extrusionOk="0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4" name="Google Shape;176;p2">
              <a:extLst>
                <a:ext uri="{FF2B5EF4-FFF2-40B4-BE49-F238E27FC236}">
                  <a16:creationId xmlns:a16="http://schemas.microsoft.com/office/drawing/2014/main" id="{779C5181-9CEE-282F-7FA1-3FDD04478DC3}"/>
                </a:ext>
              </a:extLst>
            </p:cNvPr>
            <p:cNvSpPr/>
            <p:nvPr/>
          </p:nvSpPr>
          <p:spPr>
            <a:xfrm>
              <a:off x="4324875" y="1141125"/>
              <a:ext cx="1542400" cy="890600"/>
            </a:xfrm>
            <a:custGeom>
              <a:avLst/>
              <a:gdLst/>
              <a:ahLst/>
              <a:cxnLst/>
              <a:rect l="l" t="t" r="r" b="b"/>
              <a:pathLst>
                <a:path w="61696" h="35624" extrusionOk="0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5" name="Google Shape;177;p2">
              <a:extLst>
                <a:ext uri="{FF2B5EF4-FFF2-40B4-BE49-F238E27FC236}">
                  <a16:creationId xmlns:a16="http://schemas.microsoft.com/office/drawing/2014/main" id="{81C02EE3-2F39-29EB-B21A-0C4535FE522F}"/>
                </a:ext>
              </a:extLst>
            </p:cNvPr>
            <p:cNvSpPr/>
            <p:nvPr/>
          </p:nvSpPr>
          <p:spPr>
            <a:xfrm>
              <a:off x="5852525" y="2023225"/>
              <a:ext cx="14750" cy="23775"/>
            </a:xfrm>
            <a:custGeom>
              <a:avLst/>
              <a:gdLst/>
              <a:ahLst/>
              <a:cxnLst/>
              <a:rect l="l" t="t" r="r" b="b"/>
              <a:pathLst>
                <a:path w="590" h="951" extrusionOk="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6" name="Google Shape;178;p2">
              <a:extLst>
                <a:ext uri="{FF2B5EF4-FFF2-40B4-BE49-F238E27FC236}">
                  <a16:creationId xmlns:a16="http://schemas.microsoft.com/office/drawing/2014/main" id="{3D600278-DDD6-860E-FF84-E3F686BE7871}"/>
                </a:ext>
              </a:extLst>
            </p:cNvPr>
            <p:cNvSpPr/>
            <p:nvPr/>
          </p:nvSpPr>
          <p:spPr>
            <a:xfrm>
              <a:off x="5764275" y="2021525"/>
              <a:ext cx="66775" cy="37925"/>
            </a:xfrm>
            <a:custGeom>
              <a:avLst/>
              <a:gdLst/>
              <a:ahLst/>
              <a:cxnLst/>
              <a:rect l="l" t="t" r="r" b="b"/>
              <a:pathLst>
                <a:path w="2671" h="1517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7" name="Google Shape;179;p2">
              <a:extLst>
                <a:ext uri="{FF2B5EF4-FFF2-40B4-BE49-F238E27FC236}">
                  <a16:creationId xmlns:a16="http://schemas.microsoft.com/office/drawing/2014/main" id="{DA7A71A9-2CEA-EFFB-787C-D8D94BC2AE24}"/>
                </a:ext>
              </a:extLst>
            </p:cNvPr>
            <p:cNvSpPr/>
            <p:nvPr/>
          </p:nvSpPr>
          <p:spPr>
            <a:xfrm>
              <a:off x="5774450" y="202717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8" name="Google Shape;180;p2">
              <a:extLst>
                <a:ext uri="{FF2B5EF4-FFF2-40B4-BE49-F238E27FC236}">
                  <a16:creationId xmlns:a16="http://schemas.microsoft.com/office/drawing/2014/main" id="{94A76F9D-2A19-00AD-3FFF-071CEDF77D42}"/>
                </a:ext>
              </a:extLst>
            </p:cNvPr>
            <p:cNvSpPr/>
            <p:nvPr/>
          </p:nvSpPr>
          <p:spPr>
            <a:xfrm>
              <a:off x="5698075" y="19830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9" name="Google Shape;181;p2">
              <a:extLst>
                <a:ext uri="{FF2B5EF4-FFF2-40B4-BE49-F238E27FC236}">
                  <a16:creationId xmlns:a16="http://schemas.microsoft.com/office/drawing/2014/main" id="{F9852C04-DBF7-E74E-9040-6ED4D5AC1E84}"/>
                </a:ext>
              </a:extLst>
            </p:cNvPr>
            <p:cNvSpPr/>
            <p:nvPr/>
          </p:nvSpPr>
          <p:spPr>
            <a:xfrm>
              <a:off x="5708250" y="1988700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0" name="Google Shape;182;p2">
              <a:extLst>
                <a:ext uri="{FF2B5EF4-FFF2-40B4-BE49-F238E27FC236}">
                  <a16:creationId xmlns:a16="http://schemas.microsoft.com/office/drawing/2014/main" id="{B8281982-1BBF-AB91-FCEF-72A523DBF255}"/>
                </a:ext>
              </a:extLst>
            </p:cNvPr>
            <p:cNvSpPr/>
            <p:nvPr/>
          </p:nvSpPr>
          <p:spPr>
            <a:xfrm>
              <a:off x="5631875" y="19445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1" name="Google Shape;183;p2">
              <a:extLst>
                <a:ext uri="{FF2B5EF4-FFF2-40B4-BE49-F238E27FC236}">
                  <a16:creationId xmlns:a16="http://schemas.microsoft.com/office/drawing/2014/main" id="{DFE05D56-7EDD-4E4D-70E0-C9E9FE1AF814}"/>
                </a:ext>
              </a:extLst>
            </p:cNvPr>
            <p:cNvSpPr/>
            <p:nvPr/>
          </p:nvSpPr>
          <p:spPr>
            <a:xfrm>
              <a:off x="5641475" y="19502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2" name="Google Shape;184;p2">
              <a:extLst>
                <a:ext uri="{FF2B5EF4-FFF2-40B4-BE49-F238E27FC236}">
                  <a16:creationId xmlns:a16="http://schemas.microsoft.com/office/drawing/2014/main" id="{5D19A9BB-3FDF-F739-7763-3A3E1A65958E}"/>
                </a:ext>
              </a:extLst>
            </p:cNvPr>
            <p:cNvSpPr/>
            <p:nvPr/>
          </p:nvSpPr>
          <p:spPr>
            <a:xfrm>
              <a:off x="5565675" y="19061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3" name="Google Shape;185;p2">
              <a:extLst>
                <a:ext uri="{FF2B5EF4-FFF2-40B4-BE49-F238E27FC236}">
                  <a16:creationId xmlns:a16="http://schemas.microsoft.com/office/drawing/2014/main" id="{B0FDBAEE-7FC4-9A55-F0B0-60E91A39CDF9}"/>
                </a:ext>
              </a:extLst>
            </p:cNvPr>
            <p:cNvSpPr/>
            <p:nvPr/>
          </p:nvSpPr>
          <p:spPr>
            <a:xfrm>
              <a:off x="5575275" y="1912325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4" name="Google Shape;186;p2">
              <a:extLst>
                <a:ext uri="{FF2B5EF4-FFF2-40B4-BE49-F238E27FC236}">
                  <a16:creationId xmlns:a16="http://schemas.microsoft.com/office/drawing/2014/main" id="{D105B493-F783-3333-7EAA-35D9696A615D}"/>
                </a:ext>
              </a:extLst>
            </p:cNvPr>
            <p:cNvSpPr/>
            <p:nvPr/>
          </p:nvSpPr>
          <p:spPr>
            <a:xfrm>
              <a:off x="5498900" y="1868175"/>
              <a:ext cx="66800" cy="37950"/>
            </a:xfrm>
            <a:custGeom>
              <a:avLst/>
              <a:gdLst/>
              <a:ahLst/>
              <a:cxnLst/>
              <a:rect l="l" t="t" r="r" b="b"/>
              <a:pathLst>
                <a:path w="2672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5" name="Google Shape;187;p2">
              <a:extLst>
                <a:ext uri="{FF2B5EF4-FFF2-40B4-BE49-F238E27FC236}">
                  <a16:creationId xmlns:a16="http://schemas.microsoft.com/office/drawing/2014/main" id="{B57DFB19-C46C-EFFE-35C1-9ABAB0418DE6}"/>
                </a:ext>
              </a:extLst>
            </p:cNvPr>
            <p:cNvSpPr/>
            <p:nvPr/>
          </p:nvSpPr>
          <p:spPr>
            <a:xfrm>
              <a:off x="5509075" y="1873850"/>
              <a:ext cx="56625" cy="40200"/>
            </a:xfrm>
            <a:custGeom>
              <a:avLst/>
              <a:gdLst/>
              <a:ahLst/>
              <a:cxnLst/>
              <a:rect l="l" t="t" r="r" b="b"/>
              <a:pathLst>
                <a:path w="2265" h="1608" extrusionOk="0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6" name="Google Shape;188;p2">
              <a:extLst>
                <a:ext uri="{FF2B5EF4-FFF2-40B4-BE49-F238E27FC236}">
                  <a16:creationId xmlns:a16="http://schemas.microsoft.com/office/drawing/2014/main" id="{A8E9E20A-CB94-B8A0-1F8A-D02D2B842B95}"/>
                </a:ext>
              </a:extLst>
            </p:cNvPr>
            <p:cNvSpPr/>
            <p:nvPr/>
          </p:nvSpPr>
          <p:spPr>
            <a:xfrm>
              <a:off x="5432700" y="18297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7" name="Google Shape;189;p2">
              <a:extLst>
                <a:ext uri="{FF2B5EF4-FFF2-40B4-BE49-F238E27FC236}">
                  <a16:creationId xmlns:a16="http://schemas.microsoft.com/office/drawing/2014/main" id="{21335FC3-3E5A-2C72-3873-F52C925EF822}"/>
                </a:ext>
              </a:extLst>
            </p:cNvPr>
            <p:cNvSpPr/>
            <p:nvPr/>
          </p:nvSpPr>
          <p:spPr>
            <a:xfrm>
              <a:off x="5442900" y="18353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8" name="Google Shape;190;p2">
              <a:extLst>
                <a:ext uri="{FF2B5EF4-FFF2-40B4-BE49-F238E27FC236}">
                  <a16:creationId xmlns:a16="http://schemas.microsoft.com/office/drawing/2014/main" id="{7C76258C-076F-E5B2-058B-CDBD3EE28C45}"/>
                </a:ext>
              </a:extLst>
            </p:cNvPr>
            <p:cNvSpPr/>
            <p:nvPr/>
          </p:nvSpPr>
          <p:spPr>
            <a:xfrm>
              <a:off x="5366500" y="179122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9" name="Google Shape;191;p2">
              <a:extLst>
                <a:ext uri="{FF2B5EF4-FFF2-40B4-BE49-F238E27FC236}">
                  <a16:creationId xmlns:a16="http://schemas.microsoft.com/office/drawing/2014/main" id="{CCB6FB6A-A468-1709-C487-A51231285026}"/>
                </a:ext>
              </a:extLst>
            </p:cNvPr>
            <p:cNvSpPr/>
            <p:nvPr/>
          </p:nvSpPr>
          <p:spPr>
            <a:xfrm>
              <a:off x="5376125" y="17969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0" name="Google Shape;192;p2">
              <a:extLst>
                <a:ext uri="{FF2B5EF4-FFF2-40B4-BE49-F238E27FC236}">
                  <a16:creationId xmlns:a16="http://schemas.microsoft.com/office/drawing/2014/main" id="{080AD56F-A95B-99D6-97BA-2D145637F5F4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1" name="Google Shape;193;p2">
              <a:extLst>
                <a:ext uri="{FF2B5EF4-FFF2-40B4-BE49-F238E27FC236}">
                  <a16:creationId xmlns:a16="http://schemas.microsoft.com/office/drawing/2014/main" id="{73D076F7-EB28-F700-D9F9-0F59C901621B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2" name="Google Shape;194;p2">
              <a:extLst>
                <a:ext uri="{FF2B5EF4-FFF2-40B4-BE49-F238E27FC236}">
                  <a16:creationId xmlns:a16="http://schemas.microsoft.com/office/drawing/2014/main" id="{6EA24354-1AF6-D266-34EE-0790D06A18CE}"/>
                </a:ext>
              </a:extLst>
            </p:cNvPr>
            <p:cNvSpPr/>
            <p:nvPr/>
          </p:nvSpPr>
          <p:spPr>
            <a:xfrm>
              <a:off x="5300300" y="17527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3" name="Google Shape;195;p2">
              <a:extLst>
                <a:ext uri="{FF2B5EF4-FFF2-40B4-BE49-F238E27FC236}">
                  <a16:creationId xmlns:a16="http://schemas.microsoft.com/office/drawing/2014/main" id="{A33277B2-5D40-5605-9757-0F0FB4AC5B52}"/>
                </a:ext>
              </a:extLst>
            </p:cNvPr>
            <p:cNvSpPr/>
            <p:nvPr/>
          </p:nvSpPr>
          <p:spPr>
            <a:xfrm>
              <a:off x="5309925" y="17584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4" name="Google Shape;196;p2">
              <a:extLst>
                <a:ext uri="{FF2B5EF4-FFF2-40B4-BE49-F238E27FC236}">
                  <a16:creationId xmlns:a16="http://schemas.microsoft.com/office/drawing/2014/main" id="{BE88B779-E6D0-B843-60B3-06CD9AE70183}"/>
                </a:ext>
              </a:extLst>
            </p:cNvPr>
            <p:cNvSpPr/>
            <p:nvPr/>
          </p:nvSpPr>
          <p:spPr>
            <a:xfrm>
              <a:off x="5233550" y="17142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5" name="Google Shape;197;p2">
              <a:extLst>
                <a:ext uri="{FF2B5EF4-FFF2-40B4-BE49-F238E27FC236}">
                  <a16:creationId xmlns:a16="http://schemas.microsoft.com/office/drawing/2014/main" id="{B878EADF-1D84-8F32-2F10-1307A08A9EEA}"/>
                </a:ext>
              </a:extLst>
            </p:cNvPr>
            <p:cNvSpPr/>
            <p:nvPr/>
          </p:nvSpPr>
          <p:spPr>
            <a:xfrm>
              <a:off x="5243725" y="17205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6" name="Google Shape;198;p2">
              <a:extLst>
                <a:ext uri="{FF2B5EF4-FFF2-40B4-BE49-F238E27FC236}">
                  <a16:creationId xmlns:a16="http://schemas.microsoft.com/office/drawing/2014/main" id="{F4C21AC5-EA5C-63EF-C6AC-A5D2988E3A0B}"/>
                </a:ext>
              </a:extLst>
            </p:cNvPr>
            <p:cNvSpPr/>
            <p:nvPr/>
          </p:nvSpPr>
          <p:spPr>
            <a:xfrm>
              <a:off x="5167350" y="1676375"/>
              <a:ext cx="66225" cy="37925"/>
            </a:xfrm>
            <a:custGeom>
              <a:avLst/>
              <a:gdLst/>
              <a:ahLst/>
              <a:cxnLst/>
              <a:rect l="l" t="t" r="r" b="b"/>
              <a:pathLst>
                <a:path w="2649" h="1517" extrusionOk="0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7" name="Google Shape;199;p2">
              <a:extLst>
                <a:ext uri="{FF2B5EF4-FFF2-40B4-BE49-F238E27FC236}">
                  <a16:creationId xmlns:a16="http://schemas.microsoft.com/office/drawing/2014/main" id="{5A3F01C7-A22D-C5C6-F32B-47755F6BC862}"/>
                </a:ext>
              </a:extLst>
            </p:cNvPr>
            <p:cNvSpPr/>
            <p:nvPr/>
          </p:nvSpPr>
          <p:spPr>
            <a:xfrm>
              <a:off x="5177525" y="1682025"/>
              <a:ext cx="56050" cy="40200"/>
            </a:xfrm>
            <a:custGeom>
              <a:avLst/>
              <a:gdLst/>
              <a:ahLst/>
              <a:cxnLst/>
              <a:rect l="l" t="t" r="r" b="b"/>
              <a:pathLst>
                <a:path w="2242" h="1608" extrusionOk="0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8" name="Google Shape;200;p2">
              <a:extLst>
                <a:ext uri="{FF2B5EF4-FFF2-40B4-BE49-F238E27FC236}">
                  <a16:creationId xmlns:a16="http://schemas.microsoft.com/office/drawing/2014/main" id="{D8CC684A-0970-7994-1361-B535FB1033A3}"/>
                </a:ext>
              </a:extLst>
            </p:cNvPr>
            <p:cNvSpPr/>
            <p:nvPr/>
          </p:nvSpPr>
          <p:spPr>
            <a:xfrm>
              <a:off x="5101150" y="16379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9" name="Google Shape;201;p2">
              <a:extLst>
                <a:ext uri="{FF2B5EF4-FFF2-40B4-BE49-F238E27FC236}">
                  <a16:creationId xmlns:a16="http://schemas.microsoft.com/office/drawing/2014/main" id="{5BA6620B-1E03-2323-5534-6B4F9649CD29}"/>
                </a:ext>
              </a:extLst>
            </p:cNvPr>
            <p:cNvSpPr/>
            <p:nvPr/>
          </p:nvSpPr>
          <p:spPr>
            <a:xfrm>
              <a:off x="5110775" y="164355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0" name="Google Shape;202;p2">
              <a:extLst>
                <a:ext uri="{FF2B5EF4-FFF2-40B4-BE49-F238E27FC236}">
                  <a16:creationId xmlns:a16="http://schemas.microsoft.com/office/drawing/2014/main" id="{24D84A6D-7A8E-C391-04A9-0CE006608317}"/>
                </a:ext>
              </a:extLst>
            </p:cNvPr>
            <p:cNvSpPr/>
            <p:nvPr/>
          </p:nvSpPr>
          <p:spPr>
            <a:xfrm>
              <a:off x="5034375" y="1600000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1" name="Google Shape;203;p2">
              <a:extLst>
                <a:ext uri="{FF2B5EF4-FFF2-40B4-BE49-F238E27FC236}">
                  <a16:creationId xmlns:a16="http://schemas.microsoft.com/office/drawing/2014/main" id="{7EF78556-4E13-8650-CEF5-23548EEA5D93}"/>
                </a:ext>
              </a:extLst>
            </p:cNvPr>
            <p:cNvSpPr/>
            <p:nvPr/>
          </p:nvSpPr>
          <p:spPr>
            <a:xfrm>
              <a:off x="5044575" y="1606225"/>
              <a:ext cx="56600" cy="39625"/>
            </a:xfrm>
            <a:custGeom>
              <a:avLst/>
              <a:gdLst/>
              <a:ahLst/>
              <a:cxnLst/>
              <a:rect l="l" t="t" r="r" b="b"/>
              <a:pathLst>
                <a:path w="2264" h="1585" extrusionOk="0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2" name="Google Shape;204;p2">
              <a:extLst>
                <a:ext uri="{FF2B5EF4-FFF2-40B4-BE49-F238E27FC236}">
                  <a16:creationId xmlns:a16="http://schemas.microsoft.com/office/drawing/2014/main" id="{705807F5-0480-3A09-BB08-1218EA468C78}"/>
                </a:ext>
              </a:extLst>
            </p:cNvPr>
            <p:cNvSpPr/>
            <p:nvPr/>
          </p:nvSpPr>
          <p:spPr>
            <a:xfrm>
              <a:off x="4968175" y="15620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3" name="Google Shape;205;p2">
              <a:extLst>
                <a:ext uri="{FF2B5EF4-FFF2-40B4-BE49-F238E27FC236}">
                  <a16:creationId xmlns:a16="http://schemas.microsoft.com/office/drawing/2014/main" id="{79075809-0771-2E6B-8F61-8B7CC28A68AE}"/>
                </a:ext>
              </a:extLst>
            </p:cNvPr>
            <p:cNvSpPr/>
            <p:nvPr/>
          </p:nvSpPr>
          <p:spPr>
            <a:xfrm>
              <a:off x="4978375" y="156775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4" name="Google Shape;206;p2">
              <a:extLst>
                <a:ext uri="{FF2B5EF4-FFF2-40B4-BE49-F238E27FC236}">
                  <a16:creationId xmlns:a16="http://schemas.microsoft.com/office/drawing/2014/main" id="{C2A7E928-08DC-5693-944D-528C285330FC}"/>
                </a:ext>
              </a:extLst>
            </p:cNvPr>
            <p:cNvSpPr/>
            <p:nvPr/>
          </p:nvSpPr>
          <p:spPr>
            <a:xfrm>
              <a:off x="4901975" y="1523600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5" name="Google Shape;207;p2">
              <a:extLst>
                <a:ext uri="{FF2B5EF4-FFF2-40B4-BE49-F238E27FC236}">
                  <a16:creationId xmlns:a16="http://schemas.microsoft.com/office/drawing/2014/main" id="{268AA824-EDB5-5230-7C2B-948AC14D9B01}"/>
                </a:ext>
              </a:extLst>
            </p:cNvPr>
            <p:cNvSpPr/>
            <p:nvPr/>
          </p:nvSpPr>
          <p:spPr>
            <a:xfrm>
              <a:off x="4912175" y="1529275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6" name="Google Shape;208;p2">
              <a:extLst>
                <a:ext uri="{FF2B5EF4-FFF2-40B4-BE49-F238E27FC236}">
                  <a16:creationId xmlns:a16="http://schemas.microsoft.com/office/drawing/2014/main" id="{A0C555EF-3128-157F-EDB8-4214C4CBD717}"/>
                </a:ext>
              </a:extLst>
            </p:cNvPr>
            <p:cNvSpPr/>
            <p:nvPr/>
          </p:nvSpPr>
          <p:spPr>
            <a:xfrm>
              <a:off x="4835775" y="1485150"/>
              <a:ext cx="66225" cy="38475"/>
            </a:xfrm>
            <a:custGeom>
              <a:avLst/>
              <a:gdLst/>
              <a:ahLst/>
              <a:cxnLst/>
              <a:rect l="l" t="t" r="r" b="b"/>
              <a:pathLst>
                <a:path w="2649" h="1539" extrusionOk="0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7" name="Google Shape;209;p2">
              <a:extLst>
                <a:ext uri="{FF2B5EF4-FFF2-40B4-BE49-F238E27FC236}">
                  <a16:creationId xmlns:a16="http://schemas.microsoft.com/office/drawing/2014/main" id="{F026D093-3132-43D4-716F-F12D2CF60FDC}"/>
                </a:ext>
              </a:extLst>
            </p:cNvPr>
            <p:cNvSpPr/>
            <p:nvPr/>
          </p:nvSpPr>
          <p:spPr>
            <a:xfrm>
              <a:off x="4845400" y="1490800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8" name="Google Shape;210;p2">
              <a:extLst>
                <a:ext uri="{FF2B5EF4-FFF2-40B4-BE49-F238E27FC236}">
                  <a16:creationId xmlns:a16="http://schemas.microsoft.com/office/drawing/2014/main" id="{6253D689-BC5D-8EA1-3E04-B53CC6048608}"/>
                </a:ext>
              </a:extLst>
            </p:cNvPr>
            <p:cNvSpPr/>
            <p:nvPr/>
          </p:nvSpPr>
          <p:spPr>
            <a:xfrm>
              <a:off x="4769025" y="1446675"/>
              <a:ext cx="66775" cy="38500"/>
            </a:xfrm>
            <a:custGeom>
              <a:avLst/>
              <a:gdLst/>
              <a:ahLst/>
              <a:cxnLst/>
              <a:rect l="l" t="t" r="r" b="b"/>
              <a:pathLst>
                <a:path w="2671" h="1540" extrusionOk="0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9" name="Google Shape;211;p2">
              <a:extLst>
                <a:ext uri="{FF2B5EF4-FFF2-40B4-BE49-F238E27FC236}">
                  <a16:creationId xmlns:a16="http://schemas.microsoft.com/office/drawing/2014/main" id="{A781B826-71BE-DEA4-866B-430BB2E9DCD2}"/>
                </a:ext>
              </a:extLst>
            </p:cNvPr>
            <p:cNvSpPr/>
            <p:nvPr/>
          </p:nvSpPr>
          <p:spPr>
            <a:xfrm>
              <a:off x="4779200" y="14523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0" name="Google Shape;212;p2">
              <a:extLst>
                <a:ext uri="{FF2B5EF4-FFF2-40B4-BE49-F238E27FC236}">
                  <a16:creationId xmlns:a16="http://schemas.microsoft.com/office/drawing/2014/main" id="{F9B8D98E-BAF5-3E00-5B0D-DC52C28234FB}"/>
                </a:ext>
              </a:extLst>
            </p:cNvPr>
            <p:cNvSpPr/>
            <p:nvPr/>
          </p:nvSpPr>
          <p:spPr>
            <a:xfrm>
              <a:off x="4702825" y="14082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1" name="Google Shape;213;p2">
              <a:extLst>
                <a:ext uri="{FF2B5EF4-FFF2-40B4-BE49-F238E27FC236}">
                  <a16:creationId xmlns:a16="http://schemas.microsoft.com/office/drawing/2014/main" id="{EBD6DD92-E4DA-1155-B41A-11951ED5FA10}"/>
                </a:ext>
              </a:extLst>
            </p:cNvPr>
            <p:cNvSpPr/>
            <p:nvPr/>
          </p:nvSpPr>
          <p:spPr>
            <a:xfrm>
              <a:off x="4713000" y="1414425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2" name="Google Shape;214;p2">
              <a:extLst>
                <a:ext uri="{FF2B5EF4-FFF2-40B4-BE49-F238E27FC236}">
                  <a16:creationId xmlns:a16="http://schemas.microsoft.com/office/drawing/2014/main" id="{8702BBC5-9006-DFC9-5D64-05AED1AFAFBB}"/>
                </a:ext>
              </a:extLst>
            </p:cNvPr>
            <p:cNvSpPr/>
            <p:nvPr/>
          </p:nvSpPr>
          <p:spPr>
            <a:xfrm>
              <a:off x="4636625" y="1370275"/>
              <a:ext cx="66225" cy="37950"/>
            </a:xfrm>
            <a:custGeom>
              <a:avLst/>
              <a:gdLst/>
              <a:ahLst/>
              <a:cxnLst/>
              <a:rect l="l" t="t" r="r" b="b"/>
              <a:pathLst>
                <a:path w="2649" h="1518" extrusionOk="0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3" name="Google Shape;215;p2">
              <a:extLst>
                <a:ext uri="{FF2B5EF4-FFF2-40B4-BE49-F238E27FC236}">
                  <a16:creationId xmlns:a16="http://schemas.microsoft.com/office/drawing/2014/main" id="{73EE1777-4B99-C9BF-AD8E-D33EE583A940}"/>
                </a:ext>
              </a:extLst>
            </p:cNvPr>
            <p:cNvSpPr/>
            <p:nvPr/>
          </p:nvSpPr>
          <p:spPr>
            <a:xfrm>
              <a:off x="4646800" y="1375950"/>
              <a:ext cx="56050" cy="40175"/>
            </a:xfrm>
            <a:custGeom>
              <a:avLst/>
              <a:gdLst/>
              <a:ahLst/>
              <a:cxnLst/>
              <a:rect l="l" t="t" r="r" b="b"/>
              <a:pathLst>
                <a:path w="2242" h="1607" extrusionOk="0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4" name="Google Shape;216;p2">
              <a:extLst>
                <a:ext uri="{FF2B5EF4-FFF2-40B4-BE49-F238E27FC236}">
                  <a16:creationId xmlns:a16="http://schemas.microsoft.com/office/drawing/2014/main" id="{427ED075-86A1-0BDF-C53A-48EFA896CA3B}"/>
                </a:ext>
              </a:extLst>
            </p:cNvPr>
            <p:cNvSpPr/>
            <p:nvPr/>
          </p:nvSpPr>
          <p:spPr>
            <a:xfrm>
              <a:off x="4570425" y="133180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5" name="Google Shape;217;p2">
              <a:extLst>
                <a:ext uri="{FF2B5EF4-FFF2-40B4-BE49-F238E27FC236}">
                  <a16:creationId xmlns:a16="http://schemas.microsoft.com/office/drawing/2014/main" id="{1A6DE7FC-6B0A-6CB4-4758-7FEC97F0F0FD}"/>
                </a:ext>
              </a:extLst>
            </p:cNvPr>
            <p:cNvSpPr/>
            <p:nvPr/>
          </p:nvSpPr>
          <p:spPr>
            <a:xfrm>
              <a:off x="4580050" y="1337475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6" name="Google Shape;218;p2">
              <a:extLst>
                <a:ext uri="{FF2B5EF4-FFF2-40B4-BE49-F238E27FC236}">
                  <a16:creationId xmlns:a16="http://schemas.microsoft.com/office/drawing/2014/main" id="{56C87253-48A8-2E0D-15E6-3985A10C4B92}"/>
                </a:ext>
              </a:extLst>
            </p:cNvPr>
            <p:cNvSpPr/>
            <p:nvPr/>
          </p:nvSpPr>
          <p:spPr>
            <a:xfrm>
              <a:off x="4503650" y="1293325"/>
              <a:ext cx="66800" cy="38500"/>
            </a:xfrm>
            <a:custGeom>
              <a:avLst/>
              <a:gdLst/>
              <a:ahLst/>
              <a:cxnLst/>
              <a:rect l="l" t="t" r="r" b="b"/>
              <a:pathLst>
                <a:path w="2672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7" name="Google Shape;219;p2">
              <a:extLst>
                <a:ext uri="{FF2B5EF4-FFF2-40B4-BE49-F238E27FC236}">
                  <a16:creationId xmlns:a16="http://schemas.microsoft.com/office/drawing/2014/main" id="{B71FB3EF-B94E-FB2D-1306-E6533863AE4B}"/>
                </a:ext>
              </a:extLst>
            </p:cNvPr>
            <p:cNvSpPr/>
            <p:nvPr/>
          </p:nvSpPr>
          <p:spPr>
            <a:xfrm>
              <a:off x="4513850" y="1299000"/>
              <a:ext cx="56600" cy="40175"/>
            </a:xfrm>
            <a:custGeom>
              <a:avLst/>
              <a:gdLst/>
              <a:ahLst/>
              <a:cxnLst/>
              <a:rect l="l" t="t" r="r" b="b"/>
              <a:pathLst>
                <a:path w="2264" h="1607" extrusionOk="0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8" name="Google Shape;220;p2">
              <a:extLst>
                <a:ext uri="{FF2B5EF4-FFF2-40B4-BE49-F238E27FC236}">
                  <a16:creationId xmlns:a16="http://schemas.microsoft.com/office/drawing/2014/main" id="{4BF33565-5DE3-56D8-A1CF-981293B4AEF2}"/>
                </a:ext>
              </a:extLst>
            </p:cNvPr>
            <p:cNvSpPr/>
            <p:nvPr/>
          </p:nvSpPr>
          <p:spPr>
            <a:xfrm>
              <a:off x="4437450" y="1254850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9" name="Google Shape;221;p2">
              <a:extLst>
                <a:ext uri="{FF2B5EF4-FFF2-40B4-BE49-F238E27FC236}">
                  <a16:creationId xmlns:a16="http://schemas.microsoft.com/office/drawing/2014/main" id="{7E842C99-F43A-6C56-4AF9-9630DDD683A7}"/>
                </a:ext>
              </a:extLst>
            </p:cNvPr>
            <p:cNvSpPr/>
            <p:nvPr/>
          </p:nvSpPr>
          <p:spPr>
            <a:xfrm>
              <a:off x="4447650" y="1260525"/>
              <a:ext cx="56025" cy="40175"/>
            </a:xfrm>
            <a:custGeom>
              <a:avLst/>
              <a:gdLst/>
              <a:ahLst/>
              <a:cxnLst/>
              <a:rect l="l" t="t" r="r" b="b"/>
              <a:pathLst>
                <a:path w="2241" h="1607" extrusionOk="0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0" name="Google Shape;222;p2">
              <a:extLst>
                <a:ext uri="{FF2B5EF4-FFF2-40B4-BE49-F238E27FC236}">
                  <a16:creationId xmlns:a16="http://schemas.microsoft.com/office/drawing/2014/main" id="{B2A976BE-B4DE-A277-262C-8A88A8B64A62}"/>
                </a:ext>
              </a:extLst>
            </p:cNvPr>
            <p:cNvSpPr/>
            <p:nvPr/>
          </p:nvSpPr>
          <p:spPr>
            <a:xfrm>
              <a:off x="4371250" y="1216375"/>
              <a:ext cx="66225" cy="38500"/>
            </a:xfrm>
            <a:custGeom>
              <a:avLst/>
              <a:gdLst/>
              <a:ahLst/>
              <a:cxnLst/>
              <a:rect l="l" t="t" r="r" b="b"/>
              <a:pathLst>
                <a:path w="2649" h="1540" extrusionOk="0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1" name="Google Shape;223;p2">
              <a:extLst>
                <a:ext uri="{FF2B5EF4-FFF2-40B4-BE49-F238E27FC236}">
                  <a16:creationId xmlns:a16="http://schemas.microsoft.com/office/drawing/2014/main" id="{8D7938F8-FF27-8BA9-4588-5604A9BB2D40}"/>
                </a:ext>
              </a:extLst>
            </p:cNvPr>
            <p:cNvSpPr/>
            <p:nvPr/>
          </p:nvSpPr>
          <p:spPr>
            <a:xfrm>
              <a:off x="4381450" y="1222600"/>
              <a:ext cx="56025" cy="40200"/>
            </a:xfrm>
            <a:custGeom>
              <a:avLst/>
              <a:gdLst/>
              <a:ahLst/>
              <a:cxnLst/>
              <a:rect l="l" t="t" r="r" b="b"/>
              <a:pathLst>
                <a:path w="2241" h="1608" extrusionOk="0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2" name="Google Shape;224;p2">
              <a:extLst>
                <a:ext uri="{FF2B5EF4-FFF2-40B4-BE49-F238E27FC236}">
                  <a16:creationId xmlns:a16="http://schemas.microsoft.com/office/drawing/2014/main" id="{642C1148-9BAE-B004-9459-3891CB871950}"/>
                </a:ext>
              </a:extLst>
            </p:cNvPr>
            <p:cNvSpPr/>
            <p:nvPr/>
          </p:nvSpPr>
          <p:spPr>
            <a:xfrm>
              <a:off x="4305075" y="1178475"/>
              <a:ext cx="66200" cy="37925"/>
            </a:xfrm>
            <a:custGeom>
              <a:avLst/>
              <a:gdLst/>
              <a:ahLst/>
              <a:cxnLst/>
              <a:rect l="l" t="t" r="r" b="b"/>
              <a:pathLst>
                <a:path w="2648" h="1517" extrusionOk="0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3" name="Google Shape;225;p2">
              <a:extLst>
                <a:ext uri="{FF2B5EF4-FFF2-40B4-BE49-F238E27FC236}">
                  <a16:creationId xmlns:a16="http://schemas.microsoft.com/office/drawing/2014/main" id="{8537AD0F-5A86-F9F2-2331-F46B7E23A1F6}"/>
                </a:ext>
              </a:extLst>
            </p:cNvPr>
            <p:cNvSpPr/>
            <p:nvPr/>
          </p:nvSpPr>
          <p:spPr>
            <a:xfrm>
              <a:off x="4314675" y="1184125"/>
              <a:ext cx="56600" cy="40200"/>
            </a:xfrm>
            <a:custGeom>
              <a:avLst/>
              <a:gdLst/>
              <a:ahLst/>
              <a:cxnLst/>
              <a:rect l="l" t="t" r="r" b="b"/>
              <a:pathLst>
                <a:path w="2264" h="1608" extrusionOk="0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4" name="Google Shape;226;p2">
              <a:extLst>
                <a:ext uri="{FF2B5EF4-FFF2-40B4-BE49-F238E27FC236}">
                  <a16:creationId xmlns:a16="http://schemas.microsoft.com/office/drawing/2014/main" id="{19AAC1F3-087E-D40C-5D64-CB4DC8513E99}"/>
                </a:ext>
              </a:extLst>
            </p:cNvPr>
            <p:cNvSpPr/>
            <p:nvPr/>
          </p:nvSpPr>
          <p:spPr>
            <a:xfrm>
              <a:off x="4251300" y="1190925"/>
              <a:ext cx="1527700" cy="897950"/>
            </a:xfrm>
            <a:custGeom>
              <a:avLst/>
              <a:gdLst/>
              <a:ahLst/>
              <a:cxnLst/>
              <a:rect l="l" t="t" r="r" b="b"/>
              <a:pathLst>
                <a:path w="61108" h="35918" extrusionOk="0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5" name="Google Shape;227;p2">
              <a:extLst>
                <a:ext uri="{FF2B5EF4-FFF2-40B4-BE49-F238E27FC236}">
                  <a16:creationId xmlns:a16="http://schemas.microsoft.com/office/drawing/2014/main" id="{FF6DCF24-16F2-CFAE-9EA3-326EC6CBE4D3}"/>
                </a:ext>
              </a:extLst>
            </p:cNvPr>
            <p:cNvSpPr/>
            <p:nvPr/>
          </p:nvSpPr>
          <p:spPr>
            <a:xfrm>
              <a:off x="4251300" y="1183000"/>
              <a:ext cx="1542400" cy="890025"/>
            </a:xfrm>
            <a:custGeom>
              <a:avLst/>
              <a:gdLst/>
              <a:ahLst/>
              <a:cxnLst/>
              <a:rect l="l" t="t" r="r" b="b"/>
              <a:pathLst>
                <a:path w="61696" h="35601" extrusionOk="0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6" name="Google Shape;228;p2">
              <a:extLst>
                <a:ext uri="{FF2B5EF4-FFF2-40B4-BE49-F238E27FC236}">
                  <a16:creationId xmlns:a16="http://schemas.microsoft.com/office/drawing/2014/main" id="{6DDDF530-C9FD-99B0-D238-FBB872F3DED6}"/>
                </a:ext>
              </a:extLst>
            </p:cNvPr>
            <p:cNvSpPr/>
            <p:nvPr/>
          </p:nvSpPr>
          <p:spPr>
            <a:xfrm>
              <a:off x="5778975" y="2064525"/>
              <a:ext cx="14725" cy="24350"/>
            </a:xfrm>
            <a:custGeom>
              <a:avLst/>
              <a:gdLst/>
              <a:ahLst/>
              <a:cxnLst/>
              <a:rect l="l" t="t" r="r" b="b"/>
              <a:pathLst>
                <a:path w="589" h="974" extrusionOk="0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447" name="Google Shape;229;p2">
            <a:extLst>
              <a:ext uri="{FF2B5EF4-FFF2-40B4-BE49-F238E27FC236}">
                <a16:creationId xmlns:a16="http://schemas.microsoft.com/office/drawing/2014/main" id="{BF46DD5D-CD2D-FBFF-0670-4D35259B248A}"/>
              </a:ext>
            </a:extLst>
          </p:cNvPr>
          <p:cNvGrpSpPr/>
          <p:nvPr/>
        </p:nvGrpSpPr>
        <p:grpSpPr>
          <a:xfrm>
            <a:off x="591975" y="10891321"/>
            <a:ext cx="12369019" cy="6090630"/>
            <a:chOff x="2890000" y="1127550"/>
            <a:chExt cx="1680450" cy="1103275"/>
          </a:xfrm>
        </p:grpSpPr>
        <p:sp>
          <p:nvSpPr>
            <p:cNvPr id="4448" name="Google Shape;230;p2">
              <a:extLst>
                <a:ext uri="{FF2B5EF4-FFF2-40B4-BE49-F238E27FC236}">
                  <a16:creationId xmlns:a16="http://schemas.microsoft.com/office/drawing/2014/main" id="{D13A77FA-48F3-7023-27A9-0F94C637C044}"/>
                </a:ext>
              </a:extLst>
            </p:cNvPr>
            <p:cNvSpPr/>
            <p:nvPr/>
          </p:nvSpPr>
          <p:spPr>
            <a:xfrm>
              <a:off x="3411675" y="1645075"/>
              <a:ext cx="33950" cy="47725"/>
            </a:xfrm>
            <a:custGeom>
              <a:avLst/>
              <a:gdLst/>
              <a:ahLst/>
              <a:cxnLst/>
              <a:rect l="l" t="t" r="r" b="b"/>
              <a:pathLst>
                <a:path w="1358" h="1909" extrusionOk="0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9" name="Google Shape;231;p2">
              <a:extLst>
                <a:ext uri="{FF2B5EF4-FFF2-40B4-BE49-F238E27FC236}">
                  <a16:creationId xmlns:a16="http://schemas.microsoft.com/office/drawing/2014/main" id="{D156CED8-B5F3-191B-0689-17ECC4D711E9}"/>
                </a:ext>
              </a:extLst>
            </p:cNvPr>
            <p:cNvSpPr/>
            <p:nvPr/>
          </p:nvSpPr>
          <p:spPr>
            <a:xfrm>
              <a:off x="3406575" y="1649600"/>
              <a:ext cx="30000" cy="44050"/>
            </a:xfrm>
            <a:custGeom>
              <a:avLst/>
              <a:gdLst/>
              <a:ahLst/>
              <a:cxnLst/>
              <a:rect l="l" t="t" r="r" b="b"/>
              <a:pathLst>
                <a:path w="1200" h="1762" extrusionOk="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0" name="Google Shape;232;p2">
              <a:extLst>
                <a:ext uri="{FF2B5EF4-FFF2-40B4-BE49-F238E27FC236}">
                  <a16:creationId xmlns:a16="http://schemas.microsoft.com/office/drawing/2014/main" id="{FFEEC291-B83A-B1D5-3AD1-F874F001169E}"/>
                </a:ext>
              </a:extLst>
            </p:cNvPr>
            <p:cNvSpPr/>
            <p:nvPr/>
          </p:nvSpPr>
          <p:spPr>
            <a:xfrm>
              <a:off x="3408825" y="1655925"/>
              <a:ext cx="22100" cy="32225"/>
            </a:xfrm>
            <a:custGeom>
              <a:avLst/>
              <a:gdLst/>
              <a:ahLst/>
              <a:cxnLst/>
              <a:rect l="l" t="t" r="r" b="b"/>
              <a:pathLst>
                <a:path w="884" h="1289" extrusionOk="0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1" name="Google Shape;233;p2">
              <a:extLst>
                <a:ext uri="{FF2B5EF4-FFF2-40B4-BE49-F238E27FC236}">
                  <a16:creationId xmlns:a16="http://schemas.microsoft.com/office/drawing/2014/main" id="{A6863B4D-0494-C0C7-A61E-B7BBF6F4220C}"/>
                </a:ext>
              </a:extLst>
            </p:cNvPr>
            <p:cNvSpPr/>
            <p:nvPr/>
          </p:nvSpPr>
          <p:spPr>
            <a:xfrm>
              <a:off x="3411100" y="1659450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2" name="Google Shape;234;p2">
              <a:extLst>
                <a:ext uri="{FF2B5EF4-FFF2-40B4-BE49-F238E27FC236}">
                  <a16:creationId xmlns:a16="http://schemas.microsoft.com/office/drawing/2014/main" id="{203C7404-A794-67D4-E714-622CDEE95B2F}"/>
                </a:ext>
              </a:extLst>
            </p:cNvPr>
            <p:cNvSpPr/>
            <p:nvPr/>
          </p:nvSpPr>
          <p:spPr>
            <a:xfrm>
              <a:off x="3445050" y="1664425"/>
              <a:ext cx="33975" cy="47625"/>
            </a:xfrm>
            <a:custGeom>
              <a:avLst/>
              <a:gdLst/>
              <a:ahLst/>
              <a:cxnLst/>
              <a:rect l="l" t="t" r="r" b="b"/>
              <a:pathLst>
                <a:path w="1359" h="1905" extrusionOk="0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3" name="Google Shape;235;p2">
              <a:extLst>
                <a:ext uri="{FF2B5EF4-FFF2-40B4-BE49-F238E27FC236}">
                  <a16:creationId xmlns:a16="http://schemas.microsoft.com/office/drawing/2014/main" id="{B5032AC3-1F04-E283-FEF6-5C5003668054}"/>
                </a:ext>
              </a:extLst>
            </p:cNvPr>
            <p:cNvSpPr/>
            <p:nvPr/>
          </p:nvSpPr>
          <p:spPr>
            <a:xfrm>
              <a:off x="3439400" y="1668750"/>
              <a:ext cx="30575" cy="44150"/>
            </a:xfrm>
            <a:custGeom>
              <a:avLst/>
              <a:gdLst/>
              <a:ahLst/>
              <a:cxnLst/>
              <a:rect l="l" t="t" r="r" b="b"/>
              <a:pathLst>
                <a:path w="1223" h="1766" extrusionOk="0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4" name="Google Shape;236;p2">
              <a:extLst>
                <a:ext uri="{FF2B5EF4-FFF2-40B4-BE49-F238E27FC236}">
                  <a16:creationId xmlns:a16="http://schemas.microsoft.com/office/drawing/2014/main" id="{80C9CFAA-3FFA-58C7-9605-10D55F419032}"/>
                </a:ext>
              </a:extLst>
            </p:cNvPr>
            <p:cNvSpPr/>
            <p:nvPr/>
          </p:nvSpPr>
          <p:spPr>
            <a:xfrm>
              <a:off x="3442225" y="167515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5" name="Google Shape;237;p2">
              <a:extLst>
                <a:ext uri="{FF2B5EF4-FFF2-40B4-BE49-F238E27FC236}">
                  <a16:creationId xmlns:a16="http://schemas.microsoft.com/office/drawing/2014/main" id="{6C5ADA07-F1E0-E4F8-1CF3-FB3A7C6CE8C0}"/>
                </a:ext>
              </a:extLst>
            </p:cNvPr>
            <p:cNvSpPr/>
            <p:nvPr/>
          </p:nvSpPr>
          <p:spPr>
            <a:xfrm>
              <a:off x="3444475" y="16786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6" name="Google Shape;238;p2">
              <a:extLst>
                <a:ext uri="{FF2B5EF4-FFF2-40B4-BE49-F238E27FC236}">
                  <a16:creationId xmlns:a16="http://schemas.microsoft.com/office/drawing/2014/main" id="{412B985A-1983-8EA9-E5EA-0F8A669ABF02}"/>
                </a:ext>
              </a:extLst>
            </p:cNvPr>
            <p:cNvSpPr/>
            <p:nvPr/>
          </p:nvSpPr>
          <p:spPr>
            <a:xfrm>
              <a:off x="2912050" y="1356800"/>
              <a:ext cx="33975" cy="48025"/>
            </a:xfrm>
            <a:custGeom>
              <a:avLst/>
              <a:gdLst/>
              <a:ahLst/>
              <a:cxnLst/>
              <a:rect l="l" t="t" r="r" b="b"/>
              <a:pathLst>
                <a:path w="1359" h="1921" extrusionOk="0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7" name="Google Shape;239;p2">
              <a:extLst>
                <a:ext uri="{FF2B5EF4-FFF2-40B4-BE49-F238E27FC236}">
                  <a16:creationId xmlns:a16="http://schemas.microsoft.com/office/drawing/2014/main" id="{FCCE93AA-58A3-953E-60E1-4722EB92D355}"/>
                </a:ext>
              </a:extLst>
            </p:cNvPr>
            <p:cNvSpPr/>
            <p:nvPr/>
          </p:nvSpPr>
          <p:spPr>
            <a:xfrm>
              <a:off x="2906975" y="1361275"/>
              <a:ext cx="30000" cy="44075"/>
            </a:xfrm>
            <a:custGeom>
              <a:avLst/>
              <a:gdLst/>
              <a:ahLst/>
              <a:cxnLst/>
              <a:rect l="l" t="t" r="r" b="b"/>
              <a:pathLst>
                <a:path w="1200" h="1763" extrusionOk="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8" name="Google Shape;240;p2">
              <a:extLst>
                <a:ext uri="{FF2B5EF4-FFF2-40B4-BE49-F238E27FC236}">
                  <a16:creationId xmlns:a16="http://schemas.microsoft.com/office/drawing/2014/main" id="{3631704B-6409-2C7F-B2C6-6C7F3619400B}"/>
                </a:ext>
              </a:extLst>
            </p:cNvPr>
            <p:cNvSpPr/>
            <p:nvPr/>
          </p:nvSpPr>
          <p:spPr>
            <a:xfrm>
              <a:off x="2909225" y="1367850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9" name="Google Shape;241;p2">
              <a:extLst>
                <a:ext uri="{FF2B5EF4-FFF2-40B4-BE49-F238E27FC236}">
                  <a16:creationId xmlns:a16="http://schemas.microsoft.com/office/drawing/2014/main" id="{914A9DF1-D49A-C30B-23AF-71602D5A6531}"/>
                </a:ext>
              </a:extLst>
            </p:cNvPr>
            <p:cNvSpPr/>
            <p:nvPr/>
          </p:nvSpPr>
          <p:spPr>
            <a:xfrm>
              <a:off x="2911500" y="1371450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0" name="Google Shape;242;p2">
              <a:extLst>
                <a:ext uri="{FF2B5EF4-FFF2-40B4-BE49-F238E27FC236}">
                  <a16:creationId xmlns:a16="http://schemas.microsoft.com/office/drawing/2014/main" id="{652AFDE2-854B-FC24-1219-602277F4028F}"/>
                </a:ext>
              </a:extLst>
            </p:cNvPr>
            <p:cNvSpPr/>
            <p:nvPr/>
          </p:nvSpPr>
          <p:spPr>
            <a:xfrm>
              <a:off x="2945450" y="13758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1" name="Google Shape;243;p2">
              <a:extLst>
                <a:ext uri="{FF2B5EF4-FFF2-40B4-BE49-F238E27FC236}">
                  <a16:creationId xmlns:a16="http://schemas.microsoft.com/office/drawing/2014/main" id="{7D0116EC-90A9-0EEF-0D4E-671C0CAC62AF}"/>
                </a:ext>
              </a:extLst>
            </p:cNvPr>
            <p:cNvSpPr/>
            <p:nvPr/>
          </p:nvSpPr>
          <p:spPr>
            <a:xfrm>
              <a:off x="2940350" y="1380525"/>
              <a:ext cx="30025" cy="44050"/>
            </a:xfrm>
            <a:custGeom>
              <a:avLst/>
              <a:gdLst/>
              <a:ahLst/>
              <a:cxnLst/>
              <a:rect l="l" t="t" r="r" b="b"/>
              <a:pathLst>
                <a:path w="1201" h="1762" extrusionOk="0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2" name="Google Shape;244;p2">
              <a:extLst>
                <a:ext uri="{FF2B5EF4-FFF2-40B4-BE49-F238E27FC236}">
                  <a16:creationId xmlns:a16="http://schemas.microsoft.com/office/drawing/2014/main" id="{2D1F87D2-23B4-DC47-0B38-6B61ED2E7C21}"/>
                </a:ext>
              </a:extLst>
            </p:cNvPr>
            <p:cNvSpPr/>
            <p:nvPr/>
          </p:nvSpPr>
          <p:spPr>
            <a:xfrm>
              <a:off x="2942625" y="1387175"/>
              <a:ext cx="22075" cy="31950"/>
            </a:xfrm>
            <a:custGeom>
              <a:avLst/>
              <a:gdLst/>
              <a:ahLst/>
              <a:cxnLst/>
              <a:rect l="l" t="t" r="r" b="b"/>
              <a:pathLst>
                <a:path w="883" h="1278" extrusionOk="0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3" name="Google Shape;245;p2">
              <a:extLst>
                <a:ext uri="{FF2B5EF4-FFF2-40B4-BE49-F238E27FC236}">
                  <a16:creationId xmlns:a16="http://schemas.microsoft.com/office/drawing/2014/main" id="{31E4A9B2-542C-9692-E4D7-817D7D894C14}"/>
                </a:ext>
              </a:extLst>
            </p:cNvPr>
            <p:cNvSpPr/>
            <p:nvPr/>
          </p:nvSpPr>
          <p:spPr>
            <a:xfrm>
              <a:off x="2944875" y="1390200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4" name="Google Shape;246;p2">
              <a:extLst>
                <a:ext uri="{FF2B5EF4-FFF2-40B4-BE49-F238E27FC236}">
                  <a16:creationId xmlns:a16="http://schemas.microsoft.com/office/drawing/2014/main" id="{FAE4A313-7CDB-1BF0-FD7B-2C391E1D489D}"/>
                </a:ext>
              </a:extLst>
            </p:cNvPr>
            <p:cNvSpPr/>
            <p:nvPr/>
          </p:nvSpPr>
          <p:spPr>
            <a:xfrm>
              <a:off x="3008825" y="1413400"/>
              <a:ext cx="33950" cy="48000"/>
            </a:xfrm>
            <a:custGeom>
              <a:avLst/>
              <a:gdLst/>
              <a:ahLst/>
              <a:cxnLst/>
              <a:rect l="l" t="t" r="r" b="b"/>
              <a:pathLst>
                <a:path w="1358" h="1920" extrusionOk="0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5" name="Google Shape;247;p2">
              <a:extLst>
                <a:ext uri="{FF2B5EF4-FFF2-40B4-BE49-F238E27FC236}">
                  <a16:creationId xmlns:a16="http://schemas.microsoft.com/office/drawing/2014/main" id="{E8597878-2589-E9D7-5FE6-0CE1F8BDC844}"/>
                </a:ext>
              </a:extLst>
            </p:cNvPr>
            <p:cNvSpPr/>
            <p:nvPr/>
          </p:nvSpPr>
          <p:spPr>
            <a:xfrm>
              <a:off x="3003150" y="1418100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6" name="Google Shape;248;p2">
              <a:extLst>
                <a:ext uri="{FF2B5EF4-FFF2-40B4-BE49-F238E27FC236}">
                  <a16:creationId xmlns:a16="http://schemas.microsoft.com/office/drawing/2014/main" id="{6E6D0446-4C89-F055-E488-3B7C4BEF317A}"/>
                </a:ext>
              </a:extLst>
            </p:cNvPr>
            <p:cNvSpPr/>
            <p:nvPr/>
          </p:nvSpPr>
          <p:spPr>
            <a:xfrm>
              <a:off x="3005975" y="1424425"/>
              <a:ext cx="22100" cy="32050"/>
            </a:xfrm>
            <a:custGeom>
              <a:avLst/>
              <a:gdLst/>
              <a:ahLst/>
              <a:cxnLst/>
              <a:rect l="l" t="t" r="r" b="b"/>
              <a:pathLst>
                <a:path w="884" h="1282" extrusionOk="0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7" name="Google Shape;249;p2">
              <a:extLst>
                <a:ext uri="{FF2B5EF4-FFF2-40B4-BE49-F238E27FC236}">
                  <a16:creationId xmlns:a16="http://schemas.microsoft.com/office/drawing/2014/main" id="{ED0EB213-A5C0-27CC-7DE9-A7442415CFEA}"/>
                </a:ext>
              </a:extLst>
            </p:cNvPr>
            <p:cNvSpPr/>
            <p:nvPr/>
          </p:nvSpPr>
          <p:spPr>
            <a:xfrm>
              <a:off x="3008250" y="142802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8" name="Google Shape;250;p2">
              <a:extLst>
                <a:ext uri="{FF2B5EF4-FFF2-40B4-BE49-F238E27FC236}">
                  <a16:creationId xmlns:a16="http://schemas.microsoft.com/office/drawing/2014/main" id="{9785BAF9-A8DE-8362-E6D8-083FC0D95D36}"/>
                </a:ext>
              </a:extLst>
            </p:cNvPr>
            <p:cNvSpPr/>
            <p:nvPr/>
          </p:nvSpPr>
          <p:spPr>
            <a:xfrm>
              <a:off x="3042200" y="1432625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9" name="Google Shape;251;p2">
              <a:extLst>
                <a:ext uri="{FF2B5EF4-FFF2-40B4-BE49-F238E27FC236}">
                  <a16:creationId xmlns:a16="http://schemas.microsoft.com/office/drawing/2014/main" id="{E73F27EB-1FCD-601C-99CA-D1C31E6466CD}"/>
                </a:ext>
              </a:extLst>
            </p:cNvPr>
            <p:cNvSpPr/>
            <p:nvPr/>
          </p:nvSpPr>
          <p:spPr>
            <a:xfrm>
              <a:off x="3036550" y="1437100"/>
              <a:ext cx="30575" cy="44050"/>
            </a:xfrm>
            <a:custGeom>
              <a:avLst/>
              <a:gdLst/>
              <a:ahLst/>
              <a:cxnLst/>
              <a:rect l="l" t="t" r="r" b="b"/>
              <a:pathLst>
                <a:path w="1223" h="1762" extrusionOk="0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0" name="Google Shape;252;p2">
              <a:extLst>
                <a:ext uri="{FF2B5EF4-FFF2-40B4-BE49-F238E27FC236}">
                  <a16:creationId xmlns:a16="http://schemas.microsoft.com/office/drawing/2014/main" id="{116AD74E-26F5-0D5F-9D1B-06BBE2B1E49F}"/>
                </a:ext>
              </a:extLst>
            </p:cNvPr>
            <p:cNvSpPr/>
            <p:nvPr/>
          </p:nvSpPr>
          <p:spPr>
            <a:xfrm>
              <a:off x="3039375" y="1443750"/>
              <a:ext cx="22075" cy="31975"/>
            </a:xfrm>
            <a:custGeom>
              <a:avLst/>
              <a:gdLst/>
              <a:ahLst/>
              <a:cxnLst/>
              <a:rect l="l" t="t" r="r" b="b"/>
              <a:pathLst>
                <a:path w="883" h="1279" extrusionOk="0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1" name="Google Shape;253;p2">
              <a:extLst>
                <a:ext uri="{FF2B5EF4-FFF2-40B4-BE49-F238E27FC236}">
                  <a16:creationId xmlns:a16="http://schemas.microsoft.com/office/drawing/2014/main" id="{71ABA7D5-0620-7346-CDC3-357BB3C51878}"/>
                </a:ext>
              </a:extLst>
            </p:cNvPr>
            <p:cNvSpPr/>
            <p:nvPr/>
          </p:nvSpPr>
          <p:spPr>
            <a:xfrm>
              <a:off x="3041625" y="1446775"/>
              <a:ext cx="17575" cy="25900"/>
            </a:xfrm>
            <a:custGeom>
              <a:avLst/>
              <a:gdLst/>
              <a:ahLst/>
              <a:cxnLst/>
              <a:rect l="l" t="t" r="r" b="b"/>
              <a:pathLst>
                <a:path w="703" h="1036" extrusionOk="0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2" name="Google Shape;254;p2">
              <a:extLst>
                <a:ext uri="{FF2B5EF4-FFF2-40B4-BE49-F238E27FC236}">
                  <a16:creationId xmlns:a16="http://schemas.microsoft.com/office/drawing/2014/main" id="{434851B9-A3B6-E200-A794-3BE545F6AD10}"/>
                </a:ext>
              </a:extLst>
            </p:cNvPr>
            <p:cNvSpPr/>
            <p:nvPr/>
          </p:nvSpPr>
          <p:spPr>
            <a:xfrm>
              <a:off x="2890000" y="1221475"/>
              <a:ext cx="665975" cy="520000"/>
            </a:xfrm>
            <a:custGeom>
              <a:avLst/>
              <a:gdLst/>
              <a:ahLst/>
              <a:cxnLst/>
              <a:rect l="l" t="t" r="r" b="b"/>
              <a:pathLst>
                <a:path w="26639" h="20800" extrusionOk="0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3" name="Google Shape;255;p2">
              <a:extLst>
                <a:ext uri="{FF2B5EF4-FFF2-40B4-BE49-F238E27FC236}">
                  <a16:creationId xmlns:a16="http://schemas.microsoft.com/office/drawing/2014/main" id="{D83DBF5C-22C2-8B7D-2A8C-0FBC7A921393}"/>
                </a:ext>
              </a:extLst>
            </p:cNvPr>
            <p:cNvSpPr/>
            <p:nvPr/>
          </p:nvSpPr>
          <p:spPr>
            <a:xfrm>
              <a:off x="2890000" y="1319350"/>
              <a:ext cx="665975" cy="422125"/>
            </a:xfrm>
            <a:custGeom>
              <a:avLst/>
              <a:gdLst/>
              <a:ahLst/>
              <a:cxnLst/>
              <a:rect l="l" t="t" r="r" b="b"/>
              <a:pathLst>
                <a:path w="26639" h="16885" extrusionOk="0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4" name="Google Shape;256;p2">
              <a:extLst>
                <a:ext uri="{FF2B5EF4-FFF2-40B4-BE49-F238E27FC236}">
                  <a16:creationId xmlns:a16="http://schemas.microsoft.com/office/drawing/2014/main" id="{35FCEBB3-117A-245C-D3C8-74C45D6760E3}"/>
                </a:ext>
              </a:extLst>
            </p:cNvPr>
            <p:cNvSpPr/>
            <p:nvPr/>
          </p:nvSpPr>
          <p:spPr>
            <a:xfrm>
              <a:off x="2890000" y="1315975"/>
              <a:ext cx="665975" cy="404000"/>
            </a:xfrm>
            <a:custGeom>
              <a:avLst/>
              <a:gdLst/>
              <a:ahLst/>
              <a:cxnLst/>
              <a:rect l="l" t="t" r="r" b="b"/>
              <a:pathLst>
                <a:path w="26639" h="16160" extrusionOk="0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5" name="Google Shape;257;p2">
              <a:extLst>
                <a:ext uri="{FF2B5EF4-FFF2-40B4-BE49-F238E27FC236}">
                  <a16:creationId xmlns:a16="http://schemas.microsoft.com/office/drawing/2014/main" id="{03BD4533-70D7-6010-621F-3132D8E74A4D}"/>
                </a:ext>
              </a:extLst>
            </p:cNvPr>
            <p:cNvSpPr/>
            <p:nvPr/>
          </p:nvSpPr>
          <p:spPr>
            <a:xfrm>
              <a:off x="2890000" y="1293900"/>
              <a:ext cx="665975" cy="392700"/>
            </a:xfrm>
            <a:custGeom>
              <a:avLst/>
              <a:gdLst/>
              <a:ahLst/>
              <a:cxnLst/>
              <a:rect l="l" t="t" r="r" b="b"/>
              <a:pathLst>
                <a:path w="26639" h="15708" extrusionOk="0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6" name="Google Shape;258;p2">
              <a:extLst>
                <a:ext uri="{FF2B5EF4-FFF2-40B4-BE49-F238E27FC236}">
                  <a16:creationId xmlns:a16="http://schemas.microsoft.com/office/drawing/2014/main" id="{8ED3CF5D-6636-B9F4-E6F1-E8E314209D49}"/>
                </a:ext>
              </a:extLst>
            </p:cNvPr>
            <p:cNvSpPr/>
            <p:nvPr/>
          </p:nvSpPr>
          <p:spPr>
            <a:xfrm>
              <a:off x="2890000" y="1201675"/>
              <a:ext cx="736125" cy="424950"/>
            </a:xfrm>
            <a:custGeom>
              <a:avLst/>
              <a:gdLst/>
              <a:ahLst/>
              <a:cxnLst/>
              <a:rect l="l" t="t" r="r" b="b"/>
              <a:pathLst>
                <a:path w="29445" h="16998" extrusionOk="0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7" name="Google Shape;259;p2">
              <a:extLst>
                <a:ext uri="{FF2B5EF4-FFF2-40B4-BE49-F238E27FC236}">
                  <a16:creationId xmlns:a16="http://schemas.microsoft.com/office/drawing/2014/main" id="{57259456-3F90-BCED-8669-52B6CB284E65}"/>
                </a:ext>
              </a:extLst>
            </p:cNvPr>
            <p:cNvSpPr/>
            <p:nvPr/>
          </p:nvSpPr>
          <p:spPr>
            <a:xfrm>
              <a:off x="3021250" y="1127550"/>
              <a:ext cx="696525" cy="402300"/>
            </a:xfrm>
            <a:custGeom>
              <a:avLst/>
              <a:gdLst/>
              <a:ahLst/>
              <a:cxnLst/>
              <a:rect l="l" t="t" r="r" b="b"/>
              <a:pathLst>
                <a:path w="27861" h="16092" extrusionOk="0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8" name="Google Shape;260;p2">
              <a:extLst>
                <a:ext uri="{FF2B5EF4-FFF2-40B4-BE49-F238E27FC236}">
                  <a16:creationId xmlns:a16="http://schemas.microsoft.com/office/drawing/2014/main" id="{B64A5BB5-FBCF-1F2B-0FF2-8C30A1352A8E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9" name="Google Shape;261;p2">
              <a:extLst>
                <a:ext uri="{FF2B5EF4-FFF2-40B4-BE49-F238E27FC236}">
                  <a16:creationId xmlns:a16="http://schemas.microsoft.com/office/drawing/2014/main" id="{D4E90CEB-7774-B8A4-D899-0F710381F264}"/>
                </a:ext>
              </a:extLst>
            </p:cNvPr>
            <p:cNvSpPr/>
            <p:nvPr/>
          </p:nvSpPr>
          <p:spPr>
            <a:xfrm>
              <a:off x="2924500" y="1145650"/>
              <a:ext cx="762725" cy="440225"/>
            </a:xfrm>
            <a:custGeom>
              <a:avLst/>
              <a:gdLst/>
              <a:ahLst/>
              <a:cxnLst/>
              <a:rect l="l" t="t" r="r" b="b"/>
              <a:pathLst>
                <a:path w="30509" h="17609" extrusionOk="0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0" name="Google Shape;262;p2">
              <a:extLst>
                <a:ext uri="{FF2B5EF4-FFF2-40B4-BE49-F238E27FC236}">
                  <a16:creationId xmlns:a16="http://schemas.microsoft.com/office/drawing/2014/main" id="{09A60E4F-6D66-B9FC-D11B-0026AAF78E71}"/>
                </a:ext>
              </a:extLst>
            </p:cNvPr>
            <p:cNvSpPr/>
            <p:nvPr/>
          </p:nvSpPr>
          <p:spPr>
            <a:xfrm>
              <a:off x="3555950" y="1511725"/>
              <a:ext cx="161825" cy="229175"/>
            </a:xfrm>
            <a:custGeom>
              <a:avLst/>
              <a:gdLst/>
              <a:ahLst/>
              <a:cxnLst/>
              <a:rect l="l" t="t" r="r" b="b"/>
              <a:pathLst>
                <a:path w="6473" h="9167" extrusionOk="0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1" name="Google Shape;263;p2">
              <a:extLst>
                <a:ext uri="{FF2B5EF4-FFF2-40B4-BE49-F238E27FC236}">
                  <a16:creationId xmlns:a16="http://schemas.microsoft.com/office/drawing/2014/main" id="{33B16437-E4E0-216B-6E50-A4B4C373E4F5}"/>
                </a:ext>
              </a:extLst>
            </p:cNvPr>
            <p:cNvSpPr/>
            <p:nvPr/>
          </p:nvSpPr>
          <p:spPr>
            <a:xfrm>
              <a:off x="3376575" y="1403650"/>
              <a:ext cx="193550" cy="116600"/>
            </a:xfrm>
            <a:custGeom>
              <a:avLst/>
              <a:gdLst/>
              <a:ahLst/>
              <a:cxnLst/>
              <a:rect l="l" t="t" r="r" b="b"/>
              <a:pathLst>
                <a:path w="7742" h="4664" extrusionOk="0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2" name="Google Shape;264;p2">
              <a:extLst>
                <a:ext uri="{FF2B5EF4-FFF2-40B4-BE49-F238E27FC236}">
                  <a16:creationId xmlns:a16="http://schemas.microsoft.com/office/drawing/2014/main" id="{65A337F8-6D75-2DC3-CD48-46AF952E9250}"/>
                </a:ext>
              </a:extLst>
            </p:cNvPr>
            <p:cNvSpPr/>
            <p:nvPr/>
          </p:nvSpPr>
          <p:spPr>
            <a:xfrm>
              <a:off x="3465425" y="1494200"/>
              <a:ext cx="80350" cy="20700"/>
            </a:xfrm>
            <a:custGeom>
              <a:avLst/>
              <a:gdLst/>
              <a:ahLst/>
              <a:cxnLst/>
              <a:rect l="l" t="t" r="r" b="b"/>
              <a:pathLst>
                <a:path w="3214" h="828" extrusionOk="0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3" name="Google Shape;265;p2">
              <a:extLst>
                <a:ext uri="{FF2B5EF4-FFF2-40B4-BE49-F238E27FC236}">
                  <a16:creationId xmlns:a16="http://schemas.microsoft.com/office/drawing/2014/main" id="{453B3B93-AE0D-6DCE-E0E1-C9F6CADFE58A}"/>
                </a:ext>
              </a:extLst>
            </p:cNvPr>
            <p:cNvSpPr/>
            <p:nvPr/>
          </p:nvSpPr>
          <p:spPr>
            <a:xfrm>
              <a:off x="3382800" y="1446675"/>
              <a:ext cx="168075" cy="23200"/>
            </a:xfrm>
            <a:custGeom>
              <a:avLst/>
              <a:gdLst/>
              <a:ahLst/>
              <a:cxnLst/>
              <a:rect l="l" t="t" r="r" b="b"/>
              <a:pathLst>
                <a:path w="6723" h="928" extrusionOk="0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4" name="Google Shape;266;p2">
              <a:extLst>
                <a:ext uri="{FF2B5EF4-FFF2-40B4-BE49-F238E27FC236}">
                  <a16:creationId xmlns:a16="http://schemas.microsoft.com/office/drawing/2014/main" id="{223FFF22-302C-6183-7C0A-79D148417E6A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5" name="Google Shape;267;p2">
              <a:extLst>
                <a:ext uri="{FF2B5EF4-FFF2-40B4-BE49-F238E27FC236}">
                  <a16:creationId xmlns:a16="http://schemas.microsoft.com/office/drawing/2014/main" id="{EB270C6A-C5E2-838B-FF47-8070E8AB3191}"/>
                </a:ext>
              </a:extLst>
            </p:cNvPr>
            <p:cNvSpPr/>
            <p:nvPr/>
          </p:nvSpPr>
          <p:spPr>
            <a:xfrm>
              <a:off x="3380550" y="140905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6" name="Google Shape;268;p2">
              <a:extLst>
                <a:ext uri="{FF2B5EF4-FFF2-40B4-BE49-F238E27FC236}">
                  <a16:creationId xmlns:a16="http://schemas.microsoft.com/office/drawing/2014/main" id="{E5F68B5A-D7B1-15B7-0262-9160DAF77B78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7" name="Google Shape;269;p2">
              <a:extLst>
                <a:ext uri="{FF2B5EF4-FFF2-40B4-BE49-F238E27FC236}">
                  <a16:creationId xmlns:a16="http://schemas.microsoft.com/office/drawing/2014/main" id="{4E4FF5D7-2B9B-EB97-D087-AC638213B9B4}"/>
                </a:ext>
              </a:extLst>
            </p:cNvPr>
            <p:cNvSpPr/>
            <p:nvPr/>
          </p:nvSpPr>
          <p:spPr>
            <a:xfrm>
              <a:off x="3422975" y="1469850"/>
              <a:ext cx="143175" cy="24375"/>
            </a:xfrm>
            <a:custGeom>
              <a:avLst/>
              <a:gdLst/>
              <a:ahLst/>
              <a:cxnLst/>
              <a:rect l="l" t="t" r="r" b="b"/>
              <a:pathLst>
                <a:path w="5727" h="975" extrusionOk="0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8" name="Google Shape;270;p2">
              <a:extLst>
                <a:ext uri="{FF2B5EF4-FFF2-40B4-BE49-F238E27FC236}">
                  <a16:creationId xmlns:a16="http://schemas.microsoft.com/office/drawing/2014/main" id="{242F5C89-B10F-79B0-E570-2460D93C47C3}"/>
                </a:ext>
              </a:extLst>
            </p:cNvPr>
            <p:cNvSpPr/>
            <p:nvPr/>
          </p:nvSpPr>
          <p:spPr>
            <a:xfrm>
              <a:off x="3008825" y="1191475"/>
              <a:ext cx="193525" cy="116600"/>
            </a:xfrm>
            <a:custGeom>
              <a:avLst/>
              <a:gdLst/>
              <a:ahLst/>
              <a:cxnLst/>
              <a:rect l="l" t="t" r="r" b="b"/>
              <a:pathLst>
                <a:path w="7741" h="4664" extrusionOk="0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9" name="Google Shape;271;p2">
              <a:extLst>
                <a:ext uri="{FF2B5EF4-FFF2-40B4-BE49-F238E27FC236}">
                  <a16:creationId xmlns:a16="http://schemas.microsoft.com/office/drawing/2014/main" id="{0CBCEEA2-479A-FCBA-1591-16B538F22A51}"/>
                </a:ext>
              </a:extLst>
            </p:cNvPr>
            <p:cNvSpPr/>
            <p:nvPr/>
          </p:nvSpPr>
          <p:spPr>
            <a:xfrm>
              <a:off x="3097650" y="1282025"/>
              <a:ext cx="79800" cy="20700"/>
            </a:xfrm>
            <a:custGeom>
              <a:avLst/>
              <a:gdLst/>
              <a:ahLst/>
              <a:cxnLst/>
              <a:rect l="l" t="t" r="r" b="b"/>
              <a:pathLst>
                <a:path w="3192" h="828" extrusionOk="0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0" name="Google Shape;272;p2">
              <a:extLst>
                <a:ext uri="{FF2B5EF4-FFF2-40B4-BE49-F238E27FC236}">
                  <a16:creationId xmlns:a16="http://schemas.microsoft.com/office/drawing/2014/main" id="{878B4484-CEE6-B8A5-3A6A-1FC0351E3E70}"/>
                </a:ext>
              </a:extLst>
            </p:cNvPr>
            <p:cNvSpPr/>
            <p:nvPr/>
          </p:nvSpPr>
          <p:spPr>
            <a:xfrm>
              <a:off x="3015050" y="1234500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1" name="Google Shape;273;p2">
              <a:extLst>
                <a:ext uri="{FF2B5EF4-FFF2-40B4-BE49-F238E27FC236}">
                  <a16:creationId xmlns:a16="http://schemas.microsoft.com/office/drawing/2014/main" id="{EC07A061-D03D-7AA6-65D2-BCF318DA9D73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2" name="Google Shape;274;p2">
              <a:extLst>
                <a:ext uri="{FF2B5EF4-FFF2-40B4-BE49-F238E27FC236}">
                  <a16:creationId xmlns:a16="http://schemas.microsoft.com/office/drawing/2014/main" id="{02720AC9-EA49-5BC1-1CCA-3B4E81A620AB}"/>
                </a:ext>
              </a:extLst>
            </p:cNvPr>
            <p:cNvSpPr/>
            <p:nvPr/>
          </p:nvSpPr>
          <p:spPr>
            <a:xfrm>
              <a:off x="3012775" y="1196875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3" name="Google Shape;275;p2">
              <a:extLst>
                <a:ext uri="{FF2B5EF4-FFF2-40B4-BE49-F238E27FC236}">
                  <a16:creationId xmlns:a16="http://schemas.microsoft.com/office/drawing/2014/main" id="{509E47ED-8B43-D0EB-CF04-28498F37E692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4" name="Google Shape;276;p2">
              <a:extLst>
                <a:ext uri="{FF2B5EF4-FFF2-40B4-BE49-F238E27FC236}">
                  <a16:creationId xmlns:a16="http://schemas.microsoft.com/office/drawing/2014/main" id="{56685DD2-6E3F-2F04-2927-E787137839A7}"/>
                </a:ext>
              </a:extLst>
            </p:cNvPr>
            <p:cNvSpPr/>
            <p:nvPr/>
          </p:nvSpPr>
          <p:spPr>
            <a:xfrm>
              <a:off x="3055200" y="1257675"/>
              <a:ext cx="142625" cy="24375"/>
            </a:xfrm>
            <a:custGeom>
              <a:avLst/>
              <a:gdLst/>
              <a:ahLst/>
              <a:cxnLst/>
              <a:rect l="l" t="t" r="r" b="b"/>
              <a:pathLst>
                <a:path w="5705" h="975" extrusionOk="0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5" name="Google Shape;277;p2">
              <a:extLst>
                <a:ext uri="{FF2B5EF4-FFF2-40B4-BE49-F238E27FC236}">
                  <a16:creationId xmlns:a16="http://schemas.microsoft.com/office/drawing/2014/main" id="{F06ED31C-DF20-47FD-078B-2592D7E0E29C}"/>
                </a:ext>
              </a:extLst>
            </p:cNvPr>
            <p:cNvSpPr/>
            <p:nvPr/>
          </p:nvSpPr>
          <p:spPr>
            <a:xfrm>
              <a:off x="4081575" y="2033225"/>
              <a:ext cx="33975" cy="48300"/>
            </a:xfrm>
            <a:custGeom>
              <a:avLst/>
              <a:gdLst/>
              <a:ahLst/>
              <a:cxnLst/>
              <a:rect l="l" t="t" r="r" b="b"/>
              <a:pathLst>
                <a:path w="1359" h="1932" extrusionOk="0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6" name="Google Shape;278;p2">
              <a:extLst>
                <a:ext uri="{FF2B5EF4-FFF2-40B4-BE49-F238E27FC236}">
                  <a16:creationId xmlns:a16="http://schemas.microsoft.com/office/drawing/2014/main" id="{BBEC53E5-8B3F-5DFA-799B-474C2C2FA413}"/>
                </a:ext>
              </a:extLst>
            </p:cNvPr>
            <p:cNvSpPr/>
            <p:nvPr/>
          </p:nvSpPr>
          <p:spPr>
            <a:xfrm>
              <a:off x="4076475" y="2037725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7" name="Google Shape;279;p2">
              <a:extLst>
                <a:ext uri="{FF2B5EF4-FFF2-40B4-BE49-F238E27FC236}">
                  <a16:creationId xmlns:a16="http://schemas.microsoft.com/office/drawing/2014/main" id="{1FE1D39D-AA62-EE1D-056C-9D8BC81D4DBF}"/>
                </a:ext>
              </a:extLst>
            </p:cNvPr>
            <p:cNvSpPr/>
            <p:nvPr/>
          </p:nvSpPr>
          <p:spPr>
            <a:xfrm>
              <a:off x="4078750" y="2044300"/>
              <a:ext cx="22075" cy="32225"/>
            </a:xfrm>
            <a:custGeom>
              <a:avLst/>
              <a:gdLst/>
              <a:ahLst/>
              <a:cxnLst/>
              <a:rect l="l" t="t" r="r" b="b"/>
              <a:pathLst>
                <a:path w="883" h="1289" extrusionOk="0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8" name="Google Shape;280;p2">
              <a:extLst>
                <a:ext uri="{FF2B5EF4-FFF2-40B4-BE49-F238E27FC236}">
                  <a16:creationId xmlns:a16="http://schemas.microsoft.com/office/drawing/2014/main" id="{70AF9177-D5B2-7798-D3E9-C2063BAB67C5}"/>
                </a:ext>
              </a:extLst>
            </p:cNvPr>
            <p:cNvSpPr/>
            <p:nvPr/>
          </p:nvSpPr>
          <p:spPr>
            <a:xfrm>
              <a:off x="4081000" y="2047575"/>
              <a:ext cx="17575" cy="25675"/>
            </a:xfrm>
            <a:custGeom>
              <a:avLst/>
              <a:gdLst/>
              <a:ahLst/>
              <a:cxnLst/>
              <a:rect l="l" t="t" r="r" b="b"/>
              <a:pathLst>
                <a:path w="703" h="1027" extrusionOk="0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9" name="Google Shape;281;p2">
              <a:extLst>
                <a:ext uri="{FF2B5EF4-FFF2-40B4-BE49-F238E27FC236}">
                  <a16:creationId xmlns:a16="http://schemas.microsoft.com/office/drawing/2014/main" id="{58E34E0D-35F9-7A2E-BC26-19FFC365F67B}"/>
                </a:ext>
              </a:extLst>
            </p:cNvPr>
            <p:cNvSpPr/>
            <p:nvPr/>
          </p:nvSpPr>
          <p:spPr>
            <a:xfrm>
              <a:off x="4114950" y="2052225"/>
              <a:ext cx="33975" cy="48525"/>
            </a:xfrm>
            <a:custGeom>
              <a:avLst/>
              <a:gdLst/>
              <a:ahLst/>
              <a:cxnLst/>
              <a:rect l="l" t="t" r="r" b="b"/>
              <a:pathLst>
                <a:path w="1359" h="1941" extrusionOk="0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0" name="Google Shape;282;p2">
              <a:extLst>
                <a:ext uri="{FF2B5EF4-FFF2-40B4-BE49-F238E27FC236}">
                  <a16:creationId xmlns:a16="http://schemas.microsoft.com/office/drawing/2014/main" id="{4E3775BE-5436-E482-6C59-D0312CA542C9}"/>
                </a:ext>
              </a:extLst>
            </p:cNvPr>
            <p:cNvSpPr/>
            <p:nvPr/>
          </p:nvSpPr>
          <p:spPr>
            <a:xfrm>
              <a:off x="4109850" y="2056875"/>
              <a:ext cx="30025" cy="44150"/>
            </a:xfrm>
            <a:custGeom>
              <a:avLst/>
              <a:gdLst/>
              <a:ahLst/>
              <a:cxnLst/>
              <a:rect l="l" t="t" r="r" b="b"/>
              <a:pathLst>
                <a:path w="1201" h="1766" extrusionOk="0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1" name="Google Shape;283;p2">
              <a:extLst>
                <a:ext uri="{FF2B5EF4-FFF2-40B4-BE49-F238E27FC236}">
                  <a16:creationId xmlns:a16="http://schemas.microsoft.com/office/drawing/2014/main" id="{632FC832-A5B9-D1EF-A121-53786B9D25E7}"/>
                </a:ext>
              </a:extLst>
            </p:cNvPr>
            <p:cNvSpPr/>
            <p:nvPr/>
          </p:nvSpPr>
          <p:spPr>
            <a:xfrm>
              <a:off x="4112125" y="2063775"/>
              <a:ext cx="22100" cy="31750"/>
            </a:xfrm>
            <a:custGeom>
              <a:avLst/>
              <a:gdLst/>
              <a:ahLst/>
              <a:cxnLst/>
              <a:rect l="l" t="t" r="r" b="b"/>
              <a:pathLst>
                <a:path w="884" h="1270" extrusionOk="0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2" name="Google Shape;284;p2">
              <a:extLst>
                <a:ext uri="{FF2B5EF4-FFF2-40B4-BE49-F238E27FC236}">
                  <a16:creationId xmlns:a16="http://schemas.microsoft.com/office/drawing/2014/main" id="{39AAE1C4-89DE-58B7-1C47-D22EF3A0AF2C}"/>
                </a:ext>
              </a:extLst>
            </p:cNvPr>
            <p:cNvSpPr/>
            <p:nvPr/>
          </p:nvSpPr>
          <p:spPr>
            <a:xfrm>
              <a:off x="4114400" y="2066825"/>
              <a:ext cx="17550" cy="25400"/>
            </a:xfrm>
            <a:custGeom>
              <a:avLst/>
              <a:gdLst/>
              <a:ahLst/>
              <a:cxnLst/>
              <a:rect l="l" t="t" r="r" b="b"/>
              <a:pathLst>
                <a:path w="702" h="1016" extrusionOk="0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3" name="Google Shape;285;p2">
              <a:extLst>
                <a:ext uri="{FF2B5EF4-FFF2-40B4-BE49-F238E27FC236}">
                  <a16:creationId xmlns:a16="http://schemas.microsoft.com/office/drawing/2014/main" id="{ACC21C47-4B48-82CF-C2D4-4D935577B751}"/>
                </a:ext>
              </a:extLst>
            </p:cNvPr>
            <p:cNvSpPr/>
            <p:nvPr/>
          </p:nvSpPr>
          <p:spPr>
            <a:xfrm>
              <a:off x="3581975" y="1744950"/>
              <a:ext cx="33975" cy="48000"/>
            </a:xfrm>
            <a:custGeom>
              <a:avLst/>
              <a:gdLst/>
              <a:ahLst/>
              <a:cxnLst/>
              <a:rect l="l" t="t" r="r" b="b"/>
              <a:pathLst>
                <a:path w="1359" h="1920" extrusionOk="0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4" name="Google Shape;286;p2">
              <a:extLst>
                <a:ext uri="{FF2B5EF4-FFF2-40B4-BE49-F238E27FC236}">
                  <a16:creationId xmlns:a16="http://schemas.microsoft.com/office/drawing/2014/main" id="{8CFB3FE3-7827-2AFE-267B-E251910472F6}"/>
                </a:ext>
              </a:extLst>
            </p:cNvPr>
            <p:cNvSpPr/>
            <p:nvPr/>
          </p:nvSpPr>
          <p:spPr>
            <a:xfrm>
              <a:off x="3576300" y="1749650"/>
              <a:ext cx="30600" cy="44075"/>
            </a:xfrm>
            <a:custGeom>
              <a:avLst/>
              <a:gdLst/>
              <a:ahLst/>
              <a:cxnLst/>
              <a:rect l="l" t="t" r="r" b="b"/>
              <a:pathLst>
                <a:path w="1224" h="1763" extrusionOk="0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5" name="Google Shape;287;p2">
              <a:extLst>
                <a:ext uri="{FF2B5EF4-FFF2-40B4-BE49-F238E27FC236}">
                  <a16:creationId xmlns:a16="http://schemas.microsoft.com/office/drawing/2014/main" id="{6D6E6D38-6E36-BF43-5D3D-EFE4FEA3612E}"/>
                </a:ext>
              </a:extLst>
            </p:cNvPr>
            <p:cNvSpPr/>
            <p:nvPr/>
          </p:nvSpPr>
          <p:spPr>
            <a:xfrm>
              <a:off x="3579150" y="1755975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6" name="Google Shape;288;p2">
              <a:extLst>
                <a:ext uri="{FF2B5EF4-FFF2-40B4-BE49-F238E27FC236}">
                  <a16:creationId xmlns:a16="http://schemas.microsoft.com/office/drawing/2014/main" id="{FEED8414-8D61-AFA1-2478-6AA45D129BD1}"/>
                </a:ext>
              </a:extLst>
            </p:cNvPr>
            <p:cNvSpPr/>
            <p:nvPr/>
          </p:nvSpPr>
          <p:spPr>
            <a:xfrm>
              <a:off x="3581400" y="1759575"/>
              <a:ext cx="17575" cy="25425"/>
            </a:xfrm>
            <a:custGeom>
              <a:avLst/>
              <a:gdLst/>
              <a:ahLst/>
              <a:cxnLst/>
              <a:rect l="l" t="t" r="r" b="b"/>
              <a:pathLst>
                <a:path w="703" h="1017" extrusionOk="0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7" name="Google Shape;289;p2">
              <a:extLst>
                <a:ext uri="{FF2B5EF4-FFF2-40B4-BE49-F238E27FC236}">
                  <a16:creationId xmlns:a16="http://schemas.microsoft.com/office/drawing/2014/main" id="{FBAFB24C-F25F-3E54-FF23-394CD1EECFA1}"/>
                </a:ext>
              </a:extLst>
            </p:cNvPr>
            <p:cNvSpPr/>
            <p:nvPr/>
          </p:nvSpPr>
          <p:spPr>
            <a:xfrm>
              <a:off x="3615350" y="1764000"/>
              <a:ext cx="33975" cy="48200"/>
            </a:xfrm>
            <a:custGeom>
              <a:avLst/>
              <a:gdLst/>
              <a:ahLst/>
              <a:cxnLst/>
              <a:rect l="l" t="t" r="r" b="b"/>
              <a:pathLst>
                <a:path w="1359" h="1928" extrusionOk="0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8" name="Google Shape;290;p2">
              <a:extLst>
                <a:ext uri="{FF2B5EF4-FFF2-40B4-BE49-F238E27FC236}">
                  <a16:creationId xmlns:a16="http://schemas.microsoft.com/office/drawing/2014/main" id="{97A26F26-24CD-4F77-8015-BFA523735B10}"/>
                </a:ext>
              </a:extLst>
            </p:cNvPr>
            <p:cNvSpPr/>
            <p:nvPr/>
          </p:nvSpPr>
          <p:spPr>
            <a:xfrm>
              <a:off x="3610250" y="1768650"/>
              <a:ext cx="30025" cy="44075"/>
            </a:xfrm>
            <a:custGeom>
              <a:avLst/>
              <a:gdLst/>
              <a:ahLst/>
              <a:cxnLst/>
              <a:rect l="l" t="t" r="r" b="b"/>
              <a:pathLst>
                <a:path w="1201" h="1763" extrusionOk="0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9" name="Google Shape;291;p2">
              <a:extLst>
                <a:ext uri="{FF2B5EF4-FFF2-40B4-BE49-F238E27FC236}">
                  <a16:creationId xmlns:a16="http://schemas.microsoft.com/office/drawing/2014/main" id="{FC1C8A46-1224-2629-BF96-03308F223EF2}"/>
                </a:ext>
              </a:extLst>
            </p:cNvPr>
            <p:cNvSpPr/>
            <p:nvPr/>
          </p:nvSpPr>
          <p:spPr>
            <a:xfrm>
              <a:off x="3612525" y="1775300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0" name="Google Shape;292;p2">
              <a:extLst>
                <a:ext uri="{FF2B5EF4-FFF2-40B4-BE49-F238E27FC236}">
                  <a16:creationId xmlns:a16="http://schemas.microsoft.com/office/drawing/2014/main" id="{A227A673-0014-78E4-D8B0-6075405B6758}"/>
                </a:ext>
              </a:extLst>
            </p:cNvPr>
            <p:cNvSpPr/>
            <p:nvPr/>
          </p:nvSpPr>
          <p:spPr>
            <a:xfrm>
              <a:off x="3614775" y="1778825"/>
              <a:ext cx="18150" cy="25400"/>
            </a:xfrm>
            <a:custGeom>
              <a:avLst/>
              <a:gdLst/>
              <a:ahLst/>
              <a:cxnLst/>
              <a:rect l="l" t="t" r="r" b="b"/>
              <a:pathLst>
                <a:path w="726" h="1016" extrusionOk="0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1" name="Google Shape;293;p2">
              <a:extLst>
                <a:ext uri="{FF2B5EF4-FFF2-40B4-BE49-F238E27FC236}">
                  <a16:creationId xmlns:a16="http://schemas.microsoft.com/office/drawing/2014/main" id="{837882A5-17D7-38DC-5B79-15C88E7E7C05}"/>
                </a:ext>
              </a:extLst>
            </p:cNvPr>
            <p:cNvSpPr/>
            <p:nvPr/>
          </p:nvSpPr>
          <p:spPr>
            <a:xfrm>
              <a:off x="3678725" y="1801525"/>
              <a:ext cx="33400" cy="47450"/>
            </a:xfrm>
            <a:custGeom>
              <a:avLst/>
              <a:gdLst/>
              <a:ahLst/>
              <a:cxnLst/>
              <a:rect l="l" t="t" r="r" b="b"/>
              <a:pathLst>
                <a:path w="1336" h="1898" extrusionOk="0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2" name="Google Shape;294;p2">
              <a:extLst>
                <a:ext uri="{FF2B5EF4-FFF2-40B4-BE49-F238E27FC236}">
                  <a16:creationId xmlns:a16="http://schemas.microsoft.com/office/drawing/2014/main" id="{D8F5877D-310B-FB23-B275-63B5E0BFC42E}"/>
                </a:ext>
              </a:extLst>
            </p:cNvPr>
            <p:cNvSpPr/>
            <p:nvPr/>
          </p:nvSpPr>
          <p:spPr>
            <a:xfrm>
              <a:off x="3673075" y="1806225"/>
              <a:ext cx="30575" cy="43825"/>
            </a:xfrm>
            <a:custGeom>
              <a:avLst/>
              <a:gdLst/>
              <a:ahLst/>
              <a:cxnLst/>
              <a:rect l="l" t="t" r="r" b="b"/>
              <a:pathLst>
                <a:path w="1223" h="1753" extrusionOk="0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3" name="Google Shape;295;p2">
              <a:extLst>
                <a:ext uri="{FF2B5EF4-FFF2-40B4-BE49-F238E27FC236}">
                  <a16:creationId xmlns:a16="http://schemas.microsoft.com/office/drawing/2014/main" id="{05A2BAEE-6C0D-2EED-94D6-34CF088C7EBC}"/>
                </a:ext>
              </a:extLst>
            </p:cNvPr>
            <p:cNvSpPr/>
            <p:nvPr/>
          </p:nvSpPr>
          <p:spPr>
            <a:xfrm>
              <a:off x="3675900" y="1812550"/>
              <a:ext cx="22075" cy="32075"/>
            </a:xfrm>
            <a:custGeom>
              <a:avLst/>
              <a:gdLst/>
              <a:ahLst/>
              <a:cxnLst/>
              <a:rect l="l" t="t" r="r" b="b"/>
              <a:pathLst>
                <a:path w="883" h="1283" extrusionOk="0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4" name="Google Shape;296;p2">
              <a:extLst>
                <a:ext uri="{FF2B5EF4-FFF2-40B4-BE49-F238E27FC236}">
                  <a16:creationId xmlns:a16="http://schemas.microsoft.com/office/drawing/2014/main" id="{0DC7435A-2A31-6FE0-E9E0-BDB6CE3EFA5A}"/>
                </a:ext>
              </a:extLst>
            </p:cNvPr>
            <p:cNvSpPr/>
            <p:nvPr/>
          </p:nvSpPr>
          <p:spPr>
            <a:xfrm>
              <a:off x="3678150" y="1816175"/>
              <a:ext cx="17575" cy="25400"/>
            </a:xfrm>
            <a:custGeom>
              <a:avLst/>
              <a:gdLst/>
              <a:ahLst/>
              <a:cxnLst/>
              <a:rect l="l" t="t" r="r" b="b"/>
              <a:pathLst>
                <a:path w="703" h="1016" extrusionOk="0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5" name="Google Shape;297;p2">
              <a:extLst>
                <a:ext uri="{FF2B5EF4-FFF2-40B4-BE49-F238E27FC236}">
                  <a16:creationId xmlns:a16="http://schemas.microsoft.com/office/drawing/2014/main" id="{5A038357-D697-1324-CC48-73B0CC46B6DF}"/>
                </a:ext>
              </a:extLst>
            </p:cNvPr>
            <p:cNvSpPr/>
            <p:nvPr/>
          </p:nvSpPr>
          <p:spPr>
            <a:xfrm>
              <a:off x="3712100" y="1820775"/>
              <a:ext cx="33975" cy="47425"/>
            </a:xfrm>
            <a:custGeom>
              <a:avLst/>
              <a:gdLst/>
              <a:ahLst/>
              <a:cxnLst/>
              <a:rect l="l" t="t" r="r" b="b"/>
              <a:pathLst>
                <a:path w="1359" h="1897" extrusionOk="0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6" name="Google Shape;298;p2">
              <a:extLst>
                <a:ext uri="{FF2B5EF4-FFF2-40B4-BE49-F238E27FC236}">
                  <a16:creationId xmlns:a16="http://schemas.microsoft.com/office/drawing/2014/main" id="{27627AEA-06A4-9A23-ACCC-28EAC2614150}"/>
                </a:ext>
              </a:extLst>
            </p:cNvPr>
            <p:cNvSpPr/>
            <p:nvPr/>
          </p:nvSpPr>
          <p:spPr>
            <a:xfrm>
              <a:off x="3706450" y="1825225"/>
              <a:ext cx="30575" cy="44075"/>
            </a:xfrm>
            <a:custGeom>
              <a:avLst/>
              <a:gdLst/>
              <a:ahLst/>
              <a:cxnLst/>
              <a:rect l="l" t="t" r="r" b="b"/>
              <a:pathLst>
                <a:path w="1223" h="1763" extrusionOk="0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7" name="Google Shape;299;p2">
              <a:extLst>
                <a:ext uri="{FF2B5EF4-FFF2-40B4-BE49-F238E27FC236}">
                  <a16:creationId xmlns:a16="http://schemas.microsoft.com/office/drawing/2014/main" id="{B0576D2B-B791-6791-74B6-64976CE8CB80}"/>
                </a:ext>
              </a:extLst>
            </p:cNvPr>
            <p:cNvSpPr/>
            <p:nvPr/>
          </p:nvSpPr>
          <p:spPr>
            <a:xfrm>
              <a:off x="3709275" y="1831875"/>
              <a:ext cx="22100" cy="31975"/>
            </a:xfrm>
            <a:custGeom>
              <a:avLst/>
              <a:gdLst/>
              <a:ahLst/>
              <a:cxnLst/>
              <a:rect l="l" t="t" r="r" b="b"/>
              <a:pathLst>
                <a:path w="884" h="1279" extrusionOk="0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8" name="Google Shape;300;p2">
              <a:extLst>
                <a:ext uri="{FF2B5EF4-FFF2-40B4-BE49-F238E27FC236}">
                  <a16:creationId xmlns:a16="http://schemas.microsoft.com/office/drawing/2014/main" id="{5CBA82B5-6DA5-35CC-9FD5-3FBB8A97F9D5}"/>
                </a:ext>
              </a:extLst>
            </p:cNvPr>
            <p:cNvSpPr/>
            <p:nvPr/>
          </p:nvSpPr>
          <p:spPr>
            <a:xfrm>
              <a:off x="3711550" y="1835150"/>
              <a:ext cx="17550" cy="25650"/>
            </a:xfrm>
            <a:custGeom>
              <a:avLst/>
              <a:gdLst/>
              <a:ahLst/>
              <a:cxnLst/>
              <a:rect l="l" t="t" r="r" b="b"/>
              <a:pathLst>
                <a:path w="702" h="1026" extrusionOk="0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9" name="Google Shape;301;p2">
              <a:extLst>
                <a:ext uri="{FF2B5EF4-FFF2-40B4-BE49-F238E27FC236}">
                  <a16:creationId xmlns:a16="http://schemas.microsoft.com/office/drawing/2014/main" id="{D4953F45-D5CC-8973-3824-1C5AB1968C38}"/>
                </a:ext>
              </a:extLst>
            </p:cNvPr>
            <p:cNvSpPr/>
            <p:nvPr/>
          </p:nvSpPr>
          <p:spPr>
            <a:xfrm>
              <a:off x="3563300" y="1608475"/>
              <a:ext cx="1007150" cy="616950"/>
            </a:xfrm>
            <a:custGeom>
              <a:avLst/>
              <a:gdLst/>
              <a:ahLst/>
              <a:cxnLst/>
              <a:rect l="l" t="t" r="r" b="b"/>
              <a:pathLst>
                <a:path w="40286" h="24678" extrusionOk="0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0" name="Google Shape;302;p2">
              <a:extLst>
                <a:ext uri="{FF2B5EF4-FFF2-40B4-BE49-F238E27FC236}">
                  <a16:creationId xmlns:a16="http://schemas.microsoft.com/office/drawing/2014/main" id="{A9E033A9-1772-4EF3-235A-606A2ABB1B1B}"/>
                </a:ext>
              </a:extLst>
            </p:cNvPr>
            <p:cNvSpPr/>
            <p:nvPr/>
          </p:nvSpPr>
          <p:spPr>
            <a:xfrm>
              <a:off x="3563300" y="1723350"/>
              <a:ext cx="975475" cy="507475"/>
            </a:xfrm>
            <a:custGeom>
              <a:avLst/>
              <a:gdLst/>
              <a:ahLst/>
              <a:cxnLst/>
              <a:rect l="l" t="t" r="r" b="b"/>
              <a:pathLst>
                <a:path w="39019" h="20299" extrusionOk="0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1" name="Google Shape;303;p2">
              <a:extLst>
                <a:ext uri="{FF2B5EF4-FFF2-40B4-BE49-F238E27FC236}">
                  <a16:creationId xmlns:a16="http://schemas.microsoft.com/office/drawing/2014/main" id="{32F66FDB-4D85-71E2-E56E-3F94765163B2}"/>
                </a:ext>
              </a:extLst>
            </p:cNvPr>
            <p:cNvSpPr/>
            <p:nvPr/>
          </p:nvSpPr>
          <p:spPr>
            <a:xfrm>
              <a:off x="3563300" y="1515125"/>
              <a:ext cx="1002050" cy="711275"/>
            </a:xfrm>
            <a:custGeom>
              <a:avLst/>
              <a:gdLst/>
              <a:ahLst/>
              <a:cxnLst/>
              <a:rect l="l" t="t" r="r" b="b"/>
              <a:pathLst>
                <a:path w="40082" h="28451" extrusionOk="0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2" name="Google Shape;304;p2">
              <a:extLst>
                <a:ext uri="{FF2B5EF4-FFF2-40B4-BE49-F238E27FC236}">
                  <a16:creationId xmlns:a16="http://schemas.microsoft.com/office/drawing/2014/main" id="{51811FA4-4ADE-1D27-D53E-3D84490418EA}"/>
                </a:ext>
              </a:extLst>
            </p:cNvPr>
            <p:cNvSpPr/>
            <p:nvPr/>
          </p:nvSpPr>
          <p:spPr>
            <a:xfrm>
              <a:off x="3598375" y="1533800"/>
              <a:ext cx="934175" cy="643425"/>
            </a:xfrm>
            <a:custGeom>
              <a:avLst/>
              <a:gdLst/>
              <a:ahLst/>
              <a:cxnLst/>
              <a:rect l="l" t="t" r="r" b="b"/>
              <a:pathLst>
                <a:path w="37367" h="25737" extrusionOk="0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3" name="Google Shape;305;p2">
              <a:extLst>
                <a:ext uri="{FF2B5EF4-FFF2-40B4-BE49-F238E27FC236}">
                  <a16:creationId xmlns:a16="http://schemas.microsoft.com/office/drawing/2014/main" id="{31F26FBC-69B2-3681-8DEA-CF2D548D84F1}"/>
                </a:ext>
              </a:extLst>
            </p:cNvPr>
            <p:cNvSpPr/>
            <p:nvPr/>
          </p:nvSpPr>
          <p:spPr>
            <a:xfrm>
              <a:off x="4253000" y="1924775"/>
              <a:ext cx="192975" cy="158450"/>
            </a:xfrm>
            <a:custGeom>
              <a:avLst/>
              <a:gdLst/>
              <a:ahLst/>
              <a:cxnLst/>
              <a:rect l="l" t="t" r="r" b="b"/>
              <a:pathLst>
                <a:path w="7719" h="6338" extrusionOk="0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4" name="Google Shape;306;p2">
              <a:extLst>
                <a:ext uri="{FF2B5EF4-FFF2-40B4-BE49-F238E27FC236}">
                  <a16:creationId xmlns:a16="http://schemas.microsoft.com/office/drawing/2014/main" id="{628EF2E2-97D3-9231-6E17-43A366177305}"/>
                </a:ext>
              </a:extLst>
            </p:cNvPr>
            <p:cNvSpPr/>
            <p:nvPr/>
          </p:nvSpPr>
          <p:spPr>
            <a:xfrm>
              <a:off x="3563300" y="1702975"/>
              <a:ext cx="555650" cy="316875"/>
            </a:xfrm>
            <a:custGeom>
              <a:avLst/>
              <a:gdLst/>
              <a:ahLst/>
              <a:cxnLst/>
              <a:rect l="l" t="t" r="r" b="b"/>
              <a:pathLst>
                <a:path w="22226" h="12675" extrusionOk="0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5" name="Google Shape;307;p2">
              <a:extLst>
                <a:ext uri="{FF2B5EF4-FFF2-40B4-BE49-F238E27FC236}">
                  <a16:creationId xmlns:a16="http://schemas.microsoft.com/office/drawing/2014/main" id="{0CE286CD-8016-6DB0-7FEB-890C811CC3C3}"/>
                </a:ext>
              </a:extLst>
            </p:cNvPr>
            <p:cNvSpPr/>
            <p:nvPr/>
          </p:nvSpPr>
          <p:spPr>
            <a:xfrm>
              <a:off x="3662325" y="1566625"/>
              <a:ext cx="193525" cy="116575"/>
            </a:xfrm>
            <a:custGeom>
              <a:avLst/>
              <a:gdLst/>
              <a:ahLst/>
              <a:cxnLst/>
              <a:rect l="l" t="t" r="r" b="b"/>
              <a:pathLst>
                <a:path w="7741" h="4663" extrusionOk="0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6" name="Google Shape;308;p2">
              <a:extLst>
                <a:ext uri="{FF2B5EF4-FFF2-40B4-BE49-F238E27FC236}">
                  <a16:creationId xmlns:a16="http://schemas.microsoft.com/office/drawing/2014/main" id="{AAACE91C-4F57-CE98-32B5-2BB9061D4946}"/>
                </a:ext>
              </a:extLst>
            </p:cNvPr>
            <p:cNvSpPr/>
            <p:nvPr/>
          </p:nvSpPr>
          <p:spPr>
            <a:xfrm>
              <a:off x="3751150" y="1657150"/>
              <a:ext cx="80375" cy="20700"/>
            </a:xfrm>
            <a:custGeom>
              <a:avLst/>
              <a:gdLst/>
              <a:ahLst/>
              <a:cxnLst/>
              <a:rect l="l" t="t" r="r" b="b"/>
              <a:pathLst>
                <a:path w="3215" h="828" extrusionOk="0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7" name="Google Shape;309;p2">
              <a:extLst>
                <a:ext uri="{FF2B5EF4-FFF2-40B4-BE49-F238E27FC236}">
                  <a16:creationId xmlns:a16="http://schemas.microsoft.com/office/drawing/2014/main" id="{653AC2A8-09DB-62B0-0A24-2EA0EF55B346}"/>
                </a:ext>
              </a:extLst>
            </p:cNvPr>
            <p:cNvSpPr/>
            <p:nvPr/>
          </p:nvSpPr>
          <p:spPr>
            <a:xfrm>
              <a:off x="3668550" y="1609625"/>
              <a:ext cx="168050" cy="23200"/>
            </a:xfrm>
            <a:custGeom>
              <a:avLst/>
              <a:gdLst/>
              <a:ahLst/>
              <a:cxnLst/>
              <a:rect l="l" t="t" r="r" b="b"/>
              <a:pathLst>
                <a:path w="6722" h="928" extrusionOk="0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8" name="Google Shape;310;p2">
              <a:extLst>
                <a:ext uri="{FF2B5EF4-FFF2-40B4-BE49-F238E27FC236}">
                  <a16:creationId xmlns:a16="http://schemas.microsoft.com/office/drawing/2014/main" id="{15464DEE-4B9C-4532-C9BF-39722E345A43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9" name="Google Shape;311;p2">
              <a:extLst>
                <a:ext uri="{FF2B5EF4-FFF2-40B4-BE49-F238E27FC236}">
                  <a16:creationId xmlns:a16="http://schemas.microsoft.com/office/drawing/2014/main" id="{5C88C8D6-2E71-A73F-CD72-DFFC9A0F626B}"/>
                </a:ext>
              </a:extLst>
            </p:cNvPr>
            <p:cNvSpPr/>
            <p:nvPr/>
          </p:nvSpPr>
          <p:spPr>
            <a:xfrm>
              <a:off x="3666275" y="1572000"/>
              <a:ext cx="129025" cy="37650"/>
            </a:xfrm>
            <a:custGeom>
              <a:avLst/>
              <a:gdLst/>
              <a:ahLst/>
              <a:cxnLst/>
              <a:rect l="l" t="t" r="r" b="b"/>
              <a:pathLst>
                <a:path w="5161" h="1506" extrusionOk="0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0" name="Google Shape;312;p2">
              <a:extLst>
                <a:ext uri="{FF2B5EF4-FFF2-40B4-BE49-F238E27FC236}">
                  <a16:creationId xmlns:a16="http://schemas.microsoft.com/office/drawing/2014/main" id="{9EE1FB54-41D4-629E-6E01-BA3601AC64B0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1" name="Google Shape;313;p2">
              <a:extLst>
                <a:ext uri="{FF2B5EF4-FFF2-40B4-BE49-F238E27FC236}">
                  <a16:creationId xmlns:a16="http://schemas.microsoft.com/office/drawing/2014/main" id="{B46787C3-F6B7-ED4F-E146-2C06927C2CBC}"/>
                </a:ext>
              </a:extLst>
            </p:cNvPr>
            <p:cNvSpPr/>
            <p:nvPr/>
          </p:nvSpPr>
          <p:spPr>
            <a:xfrm>
              <a:off x="3709275" y="1632800"/>
              <a:ext cx="142600" cy="24375"/>
            </a:xfrm>
            <a:custGeom>
              <a:avLst/>
              <a:gdLst/>
              <a:ahLst/>
              <a:cxnLst/>
              <a:rect l="l" t="t" r="r" b="b"/>
              <a:pathLst>
                <a:path w="5704" h="975" extrusionOk="0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2" name="Google Shape;314;p2">
              <a:extLst>
                <a:ext uri="{FF2B5EF4-FFF2-40B4-BE49-F238E27FC236}">
                  <a16:creationId xmlns:a16="http://schemas.microsoft.com/office/drawing/2014/main" id="{7ED382AD-C4C6-FBA6-E6E5-444388C3F27E}"/>
                </a:ext>
              </a:extLst>
            </p:cNvPr>
            <p:cNvSpPr/>
            <p:nvPr/>
          </p:nvSpPr>
          <p:spPr>
            <a:xfrm>
              <a:off x="4189650" y="1985300"/>
              <a:ext cx="164100" cy="97925"/>
            </a:xfrm>
            <a:custGeom>
              <a:avLst/>
              <a:gdLst/>
              <a:ahLst/>
              <a:cxnLst/>
              <a:rect l="l" t="t" r="r" b="b"/>
              <a:pathLst>
                <a:path w="6564" h="3917" extrusionOk="0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3" name="Google Shape;315;p2">
              <a:extLst>
                <a:ext uri="{FF2B5EF4-FFF2-40B4-BE49-F238E27FC236}">
                  <a16:creationId xmlns:a16="http://schemas.microsoft.com/office/drawing/2014/main" id="{0BBCDABD-29C4-58BC-9546-EE38AF0C746F}"/>
                </a:ext>
              </a:extLst>
            </p:cNvPr>
            <p:cNvSpPr/>
            <p:nvPr/>
          </p:nvSpPr>
          <p:spPr>
            <a:xfrm>
              <a:off x="4351450" y="1896425"/>
              <a:ext cx="94525" cy="134175"/>
            </a:xfrm>
            <a:custGeom>
              <a:avLst/>
              <a:gdLst/>
              <a:ahLst/>
              <a:cxnLst/>
              <a:rect l="l" t="t" r="r" b="b"/>
              <a:pathLst>
                <a:path w="3781" h="5367" extrusionOk="0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4" name="Google Shape;316;p2">
              <a:extLst>
                <a:ext uri="{FF2B5EF4-FFF2-40B4-BE49-F238E27FC236}">
                  <a16:creationId xmlns:a16="http://schemas.microsoft.com/office/drawing/2014/main" id="{32AA06CA-4E6F-2F87-CD50-D11A68347A7F}"/>
                </a:ext>
              </a:extLst>
            </p:cNvPr>
            <p:cNvSpPr/>
            <p:nvPr/>
          </p:nvSpPr>
          <p:spPr>
            <a:xfrm>
              <a:off x="3562725" y="1682025"/>
              <a:ext cx="589025" cy="340650"/>
            </a:xfrm>
            <a:custGeom>
              <a:avLst/>
              <a:gdLst/>
              <a:ahLst/>
              <a:cxnLst/>
              <a:rect l="l" t="t" r="r" b="b"/>
              <a:pathLst>
                <a:path w="23561" h="13626" extrusionOk="0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5" name="Google Shape;317;p2">
              <a:extLst>
                <a:ext uri="{FF2B5EF4-FFF2-40B4-BE49-F238E27FC236}">
                  <a16:creationId xmlns:a16="http://schemas.microsoft.com/office/drawing/2014/main" id="{2A769C3E-809B-F9BE-001E-C3B6D247D6C7}"/>
                </a:ext>
              </a:extLst>
            </p:cNvPr>
            <p:cNvSpPr/>
            <p:nvPr/>
          </p:nvSpPr>
          <p:spPr>
            <a:xfrm>
              <a:off x="3936150" y="1842700"/>
              <a:ext cx="47575" cy="142625"/>
            </a:xfrm>
            <a:custGeom>
              <a:avLst/>
              <a:gdLst/>
              <a:ahLst/>
              <a:cxnLst/>
              <a:rect l="l" t="t" r="r" b="b"/>
              <a:pathLst>
                <a:path w="1903" h="5705" extrusionOk="0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6" name="Google Shape;318;p2">
              <a:extLst>
                <a:ext uri="{FF2B5EF4-FFF2-40B4-BE49-F238E27FC236}">
                  <a16:creationId xmlns:a16="http://schemas.microsoft.com/office/drawing/2014/main" id="{71DA80CD-E5D6-84CC-6FBB-13A6B7F3C95C}"/>
                </a:ext>
              </a:extLst>
            </p:cNvPr>
            <p:cNvSpPr/>
            <p:nvPr/>
          </p:nvSpPr>
          <p:spPr>
            <a:xfrm>
              <a:off x="3578575" y="1652175"/>
              <a:ext cx="18125" cy="40500"/>
            </a:xfrm>
            <a:custGeom>
              <a:avLst/>
              <a:gdLst/>
              <a:ahLst/>
              <a:cxnLst/>
              <a:rect l="l" t="t" r="r" b="b"/>
              <a:pathLst>
                <a:path w="725" h="1620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7" name="Google Shape;319;p2">
              <a:extLst>
                <a:ext uri="{FF2B5EF4-FFF2-40B4-BE49-F238E27FC236}">
                  <a16:creationId xmlns:a16="http://schemas.microsoft.com/office/drawing/2014/main" id="{EF3704DE-77C3-50DD-6D4A-1D9BA77809C9}"/>
                </a:ext>
              </a:extLst>
            </p:cNvPr>
            <p:cNvSpPr/>
            <p:nvPr/>
          </p:nvSpPr>
          <p:spPr>
            <a:xfrm>
              <a:off x="3666850" y="17042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8" name="Google Shape;320;p2">
              <a:extLst>
                <a:ext uri="{FF2B5EF4-FFF2-40B4-BE49-F238E27FC236}">
                  <a16:creationId xmlns:a16="http://schemas.microsoft.com/office/drawing/2014/main" id="{C7A0170D-B58B-8166-64D2-C7BBAFE02D8F}"/>
                </a:ext>
              </a:extLst>
            </p:cNvPr>
            <p:cNvSpPr/>
            <p:nvPr/>
          </p:nvSpPr>
          <p:spPr>
            <a:xfrm>
              <a:off x="3696825" y="1722100"/>
              <a:ext cx="18700" cy="40750"/>
            </a:xfrm>
            <a:custGeom>
              <a:avLst/>
              <a:gdLst/>
              <a:ahLst/>
              <a:cxnLst/>
              <a:rect l="l" t="t" r="r" b="b"/>
              <a:pathLst>
                <a:path w="748" h="1630" extrusionOk="0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9" name="Google Shape;321;p2">
              <a:extLst>
                <a:ext uri="{FF2B5EF4-FFF2-40B4-BE49-F238E27FC236}">
                  <a16:creationId xmlns:a16="http://schemas.microsoft.com/office/drawing/2014/main" id="{60C1E1A6-A25C-21F0-9BAF-4FDABF9A88AE}"/>
                </a:ext>
              </a:extLst>
            </p:cNvPr>
            <p:cNvSpPr/>
            <p:nvPr/>
          </p:nvSpPr>
          <p:spPr>
            <a:xfrm>
              <a:off x="3726250" y="17393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0" name="Google Shape;322;p2">
              <a:extLst>
                <a:ext uri="{FF2B5EF4-FFF2-40B4-BE49-F238E27FC236}">
                  <a16:creationId xmlns:a16="http://schemas.microsoft.com/office/drawing/2014/main" id="{DEC87E8F-59B6-4460-BABA-2BA1646297E2}"/>
                </a:ext>
              </a:extLst>
            </p:cNvPr>
            <p:cNvSpPr/>
            <p:nvPr/>
          </p:nvSpPr>
          <p:spPr>
            <a:xfrm>
              <a:off x="3756225" y="175687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1" name="Google Shape;323;p2">
              <a:extLst>
                <a:ext uri="{FF2B5EF4-FFF2-40B4-BE49-F238E27FC236}">
                  <a16:creationId xmlns:a16="http://schemas.microsoft.com/office/drawing/2014/main" id="{1CD4D51B-254D-7BE9-F863-4B56EC0B7649}"/>
                </a:ext>
              </a:extLst>
            </p:cNvPr>
            <p:cNvSpPr/>
            <p:nvPr/>
          </p:nvSpPr>
          <p:spPr>
            <a:xfrm>
              <a:off x="3785100" y="1774400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2" name="Google Shape;324;p2">
              <a:extLst>
                <a:ext uri="{FF2B5EF4-FFF2-40B4-BE49-F238E27FC236}">
                  <a16:creationId xmlns:a16="http://schemas.microsoft.com/office/drawing/2014/main" id="{7EFFBE08-AB4B-B49E-B520-7C0745262F3D}"/>
                </a:ext>
              </a:extLst>
            </p:cNvPr>
            <p:cNvSpPr/>
            <p:nvPr/>
          </p:nvSpPr>
          <p:spPr>
            <a:xfrm>
              <a:off x="3815075" y="1791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3" name="Google Shape;325;p2">
              <a:extLst>
                <a:ext uri="{FF2B5EF4-FFF2-40B4-BE49-F238E27FC236}">
                  <a16:creationId xmlns:a16="http://schemas.microsoft.com/office/drawing/2014/main" id="{8F7DA8B7-47BB-991D-FE12-EBB6CDAFD205}"/>
                </a:ext>
              </a:extLst>
            </p:cNvPr>
            <p:cNvSpPr/>
            <p:nvPr/>
          </p:nvSpPr>
          <p:spPr>
            <a:xfrm>
              <a:off x="3844500" y="180890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4" name="Google Shape;326;p2">
              <a:extLst>
                <a:ext uri="{FF2B5EF4-FFF2-40B4-BE49-F238E27FC236}">
                  <a16:creationId xmlns:a16="http://schemas.microsoft.com/office/drawing/2014/main" id="{67F4EE10-4CE0-4F6C-C3C9-88A434392637}"/>
                </a:ext>
              </a:extLst>
            </p:cNvPr>
            <p:cNvSpPr/>
            <p:nvPr/>
          </p:nvSpPr>
          <p:spPr>
            <a:xfrm>
              <a:off x="3873925" y="18264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5" name="Google Shape;327;p2">
              <a:extLst>
                <a:ext uri="{FF2B5EF4-FFF2-40B4-BE49-F238E27FC236}">
                  <a16:creationId xmlns:a16="http://schemas.microsoft.com/office/drawing/2014/main" id="{EF898331-689E-D463-8B82-355E5BD109B3}"/>
                </a:ext>
              </a:extLst>
            </p:cNvPr>
            <p:cNvSpPr/>
            <p:nvPr/>
          </p:nvSpPr>
          <p:spPr>
            <a:xfrm>
              <a:off x="3903350" y="1843750"/>
              <a:ext cx="18125" cy="41300"/>
            </a:xfrm>
            <a:custGeom>
              <a:avLst/>
              <a:gdLst/>
              <a:ahLst/>
              <a:cxnLst/>
              <a:rect l="l" t="t" r="r" b="b"/>
              <a:pathLst>
                <a:path w="725" h="1652" extrusionOk="0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6" name="Google Shape;328;p2">
              <a:extLst>
                <a:ext uri="{FF2B5EF4-FFF2-40B4-BE49-F238E27FC236}">
                  <a16:creationId xmlns:a16="http://schemas.microsoft.com/office/drawing/2014/main" id="{1F4DBE6C-08D1-50F5-F4B5-B1ACA6CE0B7D}"/>
                </a:ext>
              </a:extLst>
            </p:cNvPr>
            <p:cNvSpPr/>
            <p:nvPr/>
          </p:nvSpPr>
          <p:spPr>
            <a:xfrm>
              <a:off x="3947475" y="185905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7" name="Google Shape;329;p2">
              <a:extLst>
                <a:ext uri="{FF2B5EF4-FFF2-40B4-BE49-F238E27FC236}">
                  <a16:creationId xmlns:a16="http://schemas.microsoft.com/office/drawing/2014/main" id="{27E77BDE-CF2F-4205-C8A8-3195910424A0}"/>
                </a:ext>
              </a:extLst>
            </p:cNvPr>
            <p:cNvSpPr/>
            <p:nvPr/>
          </p:nvSpPr>
          <p:spPr>
            <a:xfrm>
              <a:off x="3608000" y="1655100"/>
              <a:ext cx="46975" cy="142375"/>
            </a:xfrm>
            <a:custGeom>
              <a:avLst/>
              <a:gdLst/>
              <a:ahLst/>
              <a:cxnLst/>
              <a:rect l="l" t="t" r="r" b="b"/>
              <a:pathLst>
                <a:path w="1879" h="5695" extrusionOk="0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8" name="Google Shape;330;p2">
              <a:extLst>
                <a:ext uri="{FF2B5EF4-FFF2-40B4-BE49-F238E27FC236}">
                  <a16:creationId xmlns:a16="http://schemas.microsoft.com/office/drawing/2014/main" id="{BCDA7AB4-D738-CD0B-7A62-9A07ADA89495}"/>
                </a:ext>
              </a:extLst>
            </p:cNvPr>
            <p:cNvSpPr/>
            <p:nvPr/>
          </p:nvSpPr>
          <p:spPr>
            <a:xfrm>
              <a:off x="3618750" y="1671200"/>
              <a:ext cx="24925" cy="56775"/>
            </a:xfrm>
            <a:custGeom>
              <a:avLst/>
              <a:gdLst/>
              <a:ahLst/>
              <a:cxnLst/>
              <a:rect l="l" t="t" r="r" b="b"/>
              <a:pathLst>
                <a:path w="997" h="2271" extrusionOk="0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9" name="Google Shape;331;p2">
              <a:extLst>
                <a:ext uri="{FF2B5EF4-FFF2-40B4-BE49-F238E27FC236}">
                  <a16:creationId xmlns:a16="http://schemas.microsoft.com/office/drawing/2014/main" id="{ECA21C1C-D5E4-2B73-B204-10B620825750}"/>
                </a:ext>
              </a:extLst>
            </p:cNvPr>
            <p:cNvSpPr/>
            <p:nvPr/>
          </p:nvSpPr>
          <p:spPr>
            <a:xfrm>
              <a:off x="4000100" y="1899200"/>
              <a:ext cx="18700" cy="40975"/>
            </a:xfrm>
            <a:custGeom>
              <a:avLst/>
              <a:gdLst/>
              <a:ahLst/>
              <a:cxnLst/>
              <a:rect l="l" t="t" r="r" b="b"/>
              <a:pathLst>
                <a:path w="748" h="1639" extrusionOk="0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0" name="Google Shape;332;p2">
              <a:extLst>
                <a:ext uri="{FF2B5EF4-FFF2-40B4-BE49-F238E27FC236}">
                  <a16:creationId xmlns:a16="http://schemas.microsoft.com/office/drawing/2014/main" id="{B083AF9A-CA68-8D03-1C5B-CECC46E1C8BD}"/>
                </a:ext>
              </a:extLst>
            </p:cNvPr>
            <p:cNvSpPr/>
            <p:nvPr/>
          </p:nvSpPr>
          <p:spPr>
            <a:xfrm>
              <a:off x="4030075" y="1916425"/>
              <a:ext cx="18150" cy="41050"/>
            </a:xfrm>
            <a:custGeom>
              <a:avLst/>
              <a:gdLst/>
              <a:ahLst/>
              <a:cxnLst/>
              <a:rect l="l" t="t" r="r" b="b"/>
              <a:pathLst>
                <a:path w="726" h="1642" extrusionOk="0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1" name="Google Shape;333;p2">
              <a:extLst>
                <a:ext uri="{FF2B5EF4-FFF2-40B4-BE49-F238E27FC236}">
                  <a16:creationId xmlns:a16="http://schemas.microsoft.com/office/drawing/2014/main" id="{1D1EED2E-FBC8-57CA-CE27-06647F60BDAC}"/>
                </a:ext>
              </a:extLst>
            </p:cNvPr>
            <p:cNvSpPr/>
            <p:nvPr/>
          </p:nvSpPr>
          <p:spPr>
            <a:xfrm>
              <a:off x="2906975" y="12657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2" name="Google Shape;334;p2">
              <a:extLst>
                <a:ext uri="{FF2B5EF4-FFF2-40B4-BE49-F238E27FC236}">
                  <a16:creationId xmlns:a16="http://schemas.microsoft.com/office/drawing/2014/main" id="{D353C74E-C853-5C9D-E3C8-46557C0B953C}"/>
                </a:ext>
              </a:extLst>
            </p:cNvPr>
            <p:cNvSpPr/>
            <p:nvPr/>
          </p:nvSpPr>
          <p:spPr>
            <a:xfrm>
              <a:off x="2992975" y="13161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3" name="Google Shape;335;p2">
              <a:extLst>
                <a:ext uri="{FF2B5EF4-FFF2-40B4-BE49-F238E27FC236}">
                  <a16:creationId xmlns:a16="http://schemas.microsoft.com/office/drawing/2014/main" id="{42EAC581-6DA8-387E-A83F-98142D7FBD31}"/>
                </a:ext>
              </a:extLst>
            </p:cNvPr>
            <p:cNvSpPr/>
            <p:nvPr/>
          </p:nvSpPr>
          <p:spPr>
            <a:xfrm>
              <a:off x="3022950" y="1333950"/>
              <a:ext cx="18150" cy="41000"/>
            </a:xfrm>
            <a:custGeom>
              <a:avLst/>
              <a:gdLst/>
              <a:ahLst/>
              <a:cxnLst/>
              <a:rect l="l" t="t" r="r" b="b"/>
              <a:pathLst>
                <a:path w="726" h="1640" extrusionOk="0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4" name="Google Shape;336;p2">
              <a:extLst>
                <a:ext uri="{FF2B5EF4-FFF2-40B4-BE49-F238E27FC236}">
                  <a16:creationId xmlns:a16="http://schemas.microsoft.com/office/drawing/2014/main" id="{ED2A17EE-9AF5-FC93-9FDD-920A20B1C5CF}"/>
                </a:ext>
              </a:extLst>
            </p:cNvPr>
            <p:cNvSpPr/>
            <p:nvPr/>
          </p:nvSpPr>
          <p:spPr>
            <a:xfrm>
              <a:off x="3052375" y="135005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5" name="Google Shape;337;p2">
              <a:extLst>
                <a:ext uri="{FF2B5EF4-FFF2-40B4-BE49-F238E27FC236}">
                  <a16:creationId xmlns:a16="http://schemas.microsoft.com/office/drawing/2014/main" id="{DF6B4A32-BCC9-7D5F-B8EC-8DF30916FCF4}"/>
                </a:ext>
              </a:extLst>
            </p:cNvPr>
            <p:cNvSpPr/>
            <p:nvPr/>
          </p:nvSpPr>
          <p:spPr>
            <a:xfrm>
              <a:off x="3081800" y="136790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6" name="Google Shape;338;p2">
              <a:extLst>
                <a:ext uri="{FF2B5EF4-FFF2-40B4-BE49-F238E27FC236}">
                  <a16:creationId xmlns:a16="http://schemas.microsoft.com/office/drawing/2014/main" id="{12029DDF-7CAC-2073-3EE7-7D2604D6A672}"/>
                </a:ext>
              </a:extLst>
            </p:cNvPr>
            <p:cNvSpPr/>
            <p:nvPr/>
          </p:nvSpPr>
          <p:spPr>
            <a:xfrm>
              <a:off x="3111225" y="13845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7" name="Google Shape;339;p2">
              <a:extLst>
                <a:ext uri="{FF2B5EF4-FFF2-40B4-BE49-F238E27FC236}">
                  <a16:creationId xmlns:a16="http://schemas.microsoft.com/office/drawing/2014/main" id="{45653AA8-0455-7ED0-9EBC-5661CF4025A8}"/>
                </a:ext>
              </a:extLst>
            </p:cNvPr>
            <p:cNvSpPr/>
            <p:nvPr/>
          </p:nvSpPr>
          <p:spPr>
            <a:xfrm>
              <a:off x="3140650" y="1401850"/>
              <a:ext cx="18125" cy="41000"/>
            </a:xfrm>
            <a:custGeom>
              <a:avLst/>
              <a:gdLst/>
              <a:ahLst/>
              <a:cxnLst/>
              <a:rect l="l" t="t" r="r" b="b"/>
              <a:pathLst>
                <a:path w="725" h="1640" extrusionOk="0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8" name="Google Shape;340;p2">
              <a:extLst>
                <a:ext uri="{FF2B5EF4-FFF2-40B4-BE49-F238E27FC236}">
                  <a16:creationId xmlns:a16="http://schemas.microsoft.com/office/drawing/2014/main" id="{82AC758F-6F15-5C4C-40E4-B66F686BF0C1}"/>
                </a:ext>
              </a:extLst>
            </p:cNvPr>
            <p:cNvSpPr/>
            <p:nvPr/>
          </p:nvSpPr>
          <p:spPr>
            <a:xfrm>
              <a:off x="3170075" y="141907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9" name="Google Shape;341;p2">
              <a:extLst>
                <a:ext uri="{FF2B5EF4-FFF2-40B4-BE49-F238E27FC236}">
                  <a16:creationId xmlns:a16="http://schemas.microsoft.com/office/drawing/2014/main" id="{A2638224-3925-319D-20F6-B65CCFB71379}"/>
                </a:ext>
              </a:extLst>
            </p:cNvPr>
            <p:cNvSpPr/>
            <p:nvPr/>
          </p:nvSpPr>
          <p:spPr>
            <a:xfrm>
              <a:off x="3199500" y="14355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0" name="Google Shape;342;p2">
              <a:extLst>
                <a:ext uri="{FF2B5EF4-FFF2-40B4-BE49-F238E27FC236}">
                  <a16:creationId xmlns:a16="http://schemas.microsoft.com/office/drawing/2014/main" id="{3AB1A33B-AEF4-6237-5B48-95A5F8D47394}"/>
                </a:ext>
              </a:extLst>
            </p:cNvPr>
            <p:cNvSpPr/>
            <p:nvPr/>
          </p:nvSpPr>
          <p:spPr>
            <a:xfrm>
              <a:off x="3231750" y="1455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1" name="Google Shape;343;p2">
              <a:extLst>
                <a:ext uri="{FF2B5EF4-FFF2-40B4-BE49-F238E27FC236}">
                  <a16:creationId xmlns:a16="http://schemas.microsoft.com/office/drawing/2014/main" id="{D15BD5EF-CD96-AA8F-9516-D219D8C622D4}"/>
                </a:ext>
              </a:extLst>
            </p:cNvPr>
            <p:cNvSpPr/>
            <p:nvPr/>
          </p:nvSpPr>
          <p:spPr>
            <a:xfrm>
              <a:off x="3228900" y="1453025"/>
              <a:ext cx="18700" cy="41050"/>
            </a:xfrm>
            <a:custGeom>
              <a:avLst/>
              <a:gdLst/>
              <a:ahLst/>
              <a:cxnLst/>
              <a:rect l="l" t="t" r="r" b="b"/>
              <a:pathLst>
                <a:path w="748" h="1642" extrusionOk="0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2" name="Google Shape;344;p2">
              <a:extLst>
                <a:ext uri="{FF2B5EF4-FFF2-40B4-BE49-F238E27FC236}">
                  <a16:creationId xmlns:a16="http://schemas.microsoft.com/office/drawing/2014/main" id="{720E8A06-CE14-A6E5-B957-56CA9968CAA2}"/>
                </a:ext>
              </a:extLst>
            </p:cNvPr>
            <p:cNvSpPr/>
            <p:nvPr/>
          </p:nvSpPr>
          <p:spPr>
            <a:xfrm>
              <a:off x="3258325" y="1470325"/>
              <a:ext cx="18700" cy="40725"/>
            </a:xfrm>
            <a:custGeom>
              <a:avLst/>
              <a:gdLst/>
              <a:ahLst/>
              <a:cxnLst/>
              <a:rect l="l" t="t" r="r" b="b"/>
              <a:pathLst>
                <a:path w="748" h="1629" extrusionOk="0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3" name="Google Shape;345;p2">
              <a:extLst>
                <a:ext uri="{FF2B5EF4-FFF2-40B4-BE49-F238E27FC236}">
                  <a16:creationId xmlns:a16="http://schemas.microsoft.com/office/drawing/2014/main" id="{61412F39-9445-FD77-6B05-3C3350392FA4}"/>
                </a:ext>
              </a:extLst>
            </p:cNvPr>
            <p:cNvSpPr/>
            <p:nvPr/>
          </p:nvSpPr>
          <p:spPr>
            <a:xfrm>
              <a:off x="3288325" y="14875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4" name="Google Shape;346;p2">
              <a:extLst>
                <a:ext uri="{FF2B5EF4-FFF2-40B4-BE49-F238E27FC236}">
                  <a16:creationId xmlns:a16="http://schemas.microsoft.com/office/drawing/2014/main" id="{88DBDDB8-F21E-C248-BE78-704B419A9797}"/>
                </a:ext>
              </a:extLst>
            </p:cNvPr>
            <p:cNvSpPr/>
            <p:nvPr/>
          </p:nvSpPr>
          <p:spPr>
            <a:xfrm>
              <a:off x="3317750" y="1504275"/>
              <a:ext cx="18125" cy="40725"/>
            </a:xfrm>
            <a:custGeom>
              <a:avLst/>
              <a:gdLst/>
              <a:ahLst/>
              <a:cxnLst/>
              <a:rect l="l" t="t" r="r" b="b"/>
              <a:pathLst>
                <a:path w="725" h="1629" extrusionOk="0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5" name="Google Shape;347;p2">
              <a:extLst>
                <a:ext uri="{FF2B5EF4-FFF2-40B4-BE49-F238E27FC236}">
                  <a16:creationId xmlns:a16="http://schemas.microsoft.com/office/drawing/2014/main" id="{621C8201-482B-B5F6-D5E3-FB2C86F3A1F4}"/>
                </a:ext>
              </a:extLst>
            </p:cNvPr>
            <p:cNvSpPr/>
            <p:nvPr/>
          </p:nvSpPr>
          <p:spPr>
            <a:xfrm>
              <a:off x="3347175" y="1520350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6" name="Google Shape;348;p2">
              <a:extLst>
                <a:ext uri="{FF2B5EF4-FFF2-40B4-BE49-F238E27FC236}">
                  <a16:creationId xmlns:a16="http://schemas.microsoft.com/office/drawing/2014/main" id="{4D91D035-A539-DBB3-D2F7-7A8A15E075C4}"/>
                </a:ext>
              </a:extLst>
            </p:cNvPr>
            <p:cNvSpPr/>
            <p:nvPr/>
          </p:nvSpPr>
          <p:spPr>
            <a:xfrm>
              <a:off x="3376575" y="1537650"/>
              <a:ext cx="18150" cy="40725"/>
            </a:xfrm>
            <a:custGeom>
              <a:avLst/>
              <a:gdLst/>
              <a:ahLst/>
              <a:cxnLst/>
              <a:rect l="l" t="t" r="r" b="b"/>
              <a:pathLst>
                <a:path w="726" h="1629" extrusionOk="0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7" name="Google Shape;349;p2">
              <a:extLst>
                <a:ext uri="{FF2B5EF4-FFF2-40B4-BE49-F238E27FC236}">
                  <a16:creationId xmlns:a16="http://schemas.microsoft.com/office/drawing/2014/main" id="{B5BDC3F4-1F35-0142-13E3-9AFF5FDA9ECE}"/>
                </a:ext>
              </a:extLst>
            </p:cNvPr>
            <p:cNvSpPr/>
            <p:nvPr/>
          </p:nvSpPr>
          <p:spPr>
            <a:xfrm>
              <a:off x="3406000" y="1554300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8" name="Google Shape;350;p2">
              <a:extLst>
                <a:ext uri="{FF2B5EF4-FFF2-40B4-BE49-F238E27FC236}">
                  <a16:creationId xmlns:a16="http://schemas.microsoft.com/office/drawing/2014/main" id="{865784EF-FFB8-7A45-EFCC-4223C3EECA1D}"/>
                </a:ext>
              </a:extLst>
            </p:cNvPr>
            <p:cNvSpPr/>
            <p:nvPr/>
          </p:nvSpPr>
          <p:spPr>
            <a:xfrm>
              <a:off x="3435425" y="1571825"/>
              <a:ext cx="18125" cy="41075"/>
            </a:xfrm>
            <a:custGeom>
              <a:avLst/>
              <a:gdLst/>
              <a:ahLst/>
              <a:cxnLst/>
              <a:rect l="l" t="t" r="r" b="b"/>
              <a:pathLst>
                <a:path w="725" h="1643" extrusionOk="0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69" name="Google Shape;351;p2">
              <a:extLst>
                <a:ext uri="{FF2B5EF4-FFF2-40B4-BE49-F238E27FC236}">
                  <a16:creationId xmlns:a16="http://schemas.microsoft.com/office/drawing/2014/main" id="{7E2921DD-FED2-1DC3-4CA4-6CA80554A440}"/>
                </a:ext>
              </a:extLst>
            </p:cNvPr>
            <p:cNvSpPr/>
            <p:nvPr/>
          </p:nvSpPr>
          <p:spPr>
            <a:xfrm>
              <a:off x="3519175" y="1619375"/>
              <a:ext cx="18125" cy="41050"/>
            </a:xfrm>
            <a:custGeom>
              <a:avLst/>
              <a:gdLst/>
              <a:ahLst/>
              <a:cxnLst/>
              <a:rect l="l" t="t" r="r" b="b"/>
              <a:pathLst>
                <a:path w="725" h="1642" extrusionOk="0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0" name="Google Shape;352;p2">
              <a:extLst>
                <a:ext uri="{FF2B5EF4-FFF2-40B4-BE49-F238E27FC236}">
                  <a16:creationId xmlns:a16="http://schemas.microsoft.com/office/drawing/2014/main" id="{3A75624D-357B-821D-D7E9-CBD3509E128F}"/>
                </a:ext>
              </a:extLst>
            </p:cNvPr>
            <p:cNvSpPr/>
            <p:nvPr/>
          </p:nvSpPr>
          <p:spPr>
            <a:xfrm>
              <a:off x="3460900" y="1568850"/>
              <a:ext cx="47550" cy="142075"/>
            </a:xfrm>
            <a:custGeom>
              <a:avLst/>
              <a:gdLst/>
              <a:ahLst/>
              <a:cxnLst/>
              <a:rect l="l" t="t" r="r" b="b"/>
              <a:pathLst>
                <a:path w="1902" h="5683" extrusionOk="0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1" name="Google Shape;353;p2">
              <a:extLst>
                <a:ext uri="{FF2B5EF4-FFF2-40B4-BE49-F238E27FC236}">
                  <a16:creationId xmlns:a16="http://schemas.microsoft.com/office/drawing/2014/main" id="{436160A1-23ED-C6E8-9CCB-28BE6748D332}"/>
                </a:ext>
              </a:extLst>
            </p:cNvPr>
            <p:cNvSpPr/>
            <p:nvPr/>
          </p:nvSpPr>
          <p:spPr>
            <a:xfrm>
              <a:off x="3471650" y="1585200"/>
              <a:ext cx="24900" cy="56775"/>
            </a:xfrm>
            <a:custGeom>
              <a:avLst/>
              <a:gdLst/>
              <a:ahLst/>
              <a:cxnLst/>
              <a:rect l="l" t="t" r="r" b="b"/>
              <a:pathLst>
                <a:path w="996" h="2271" extrusionOk="0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2" name="Google Shape;354;p2">
              <a:extLst>
                <a:ext uri="{FF2B5EF4-FFF2-40B4-BE49-F238E27FC236}">
                  <a16:creationId xmlns:a16="http://schemas.microsoft.com/office/drawing/2014/main" id="{3A682952-061C-67DA-EEE0-4F022CD99BB2}"/>
                </a:ext>
              </a:extLst>
            </p:cNvPr>
            <p:cNvSpPr/>
            <p:nvPr/>
          </p:nvSpPr>
          <p:spPr>
            <a:xfrm>
              <a:off x="2936400" y="1268975"/>
              <a:ext cx="46975" cy="142625"/>
            </a:xfrm>
            <a:custGeom>
              <a:avLst/>
              <a:gdLst/>
              <a:ahLst/>
              <a:cxnLst/>
              <a:rect l="l" t="t" r="r" b="b"/>
              <a:pathLst>
                <a:path w="1879" h="5705" extrusionOk="0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3" name="Google Shape;355;p2">
              <a:extLst>
                <a:ext uri="{FF2B5EF4-FFF2-40B4-BE49-F238E27FC236}">
                  <a16:creationId xmlns:a16="http://schemas.microsoft.com/office/drawing/2014/main" id="{699257DB-F66A-098B-D3F0-2FB7061F6543}"/>
                </a:ext>
              </a:extLst>
            </p:cNvPr>
            <p:cNvSpPr/>
            <p:nvPr/>
          </p:nvSpPr>
          <p:spPr>
            <a:xfrm>
              <a:off x="2947150" y="1285325"/>
              <a:ext cx="25475" cy="56775"/>
            </a:xfrm>
            <a:custGeom>
              <a:avLst/>
              <a:gdLst/>
              <a:ahLst/>
              <a:cxnLst/>
              <a:rect l="l" t="t" r="r" b="b"/>
              <a:pathLst>
                <a:path w="1019" h="2271" extrusionOk="0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74" name="Google Shape;356;p2">
            <a:extLst>
              <a:ext uri="{FF2B5EF4-FFF2-40B4-BE49-F238E27FC236}">
                <a16:creationId xmlns:a16="http://schemas.microsoft.com/office/drawing/2014/main" id="{CB76E9DB-D4CE-141F-1BAB-4A85AC279906}"/>
              </a:ext>
            </a:extLst>
          </p:cNvPr>
          <p:cNvGrpSpPr/>
          <p:nvPr/>
        </p:nvGrpSpPr>
        <p:grpSpPr>
          <a:xfrm>
            <a:off x="20498814" y="1804556"/>
            <a:ext cx="4125984" cy="3320123"/>
            <a:chOff x="-312109" y="15146878"/>
            <a:chExt cx="3094541" cy="3320123"/>
          </a:xfrm>
        </p:grpSpPr>
        <p:sp>
          <p:nvSpPr>
            <p:cNvPr id="4575" name="Google Shape;357;p2">
              <a:extLst>
                <a:ext uri="{FF2B5EF4-FFF2-40B4-BE49-F238E27FC236}">
                  <a16:creationId xmlns:a16="http://schemas.microsoft.com/office/drawing/2014/main" id="{8BEEC19A-F7E0-3F02-1BE8-CD659B1BDCE8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6" name="Google Shape;358;p2">
              <a:extLst>
                <a:ext uri="{FF2B5EF4-FFF2-40B4-BE49-F238E27FC236}">
                  <a16:creationId xmlns:a16="http://schemas.microsoft.com/office/drawing/2014/main" id="{1D70E251-E3F3-3707-5A97-B1D0A404F39F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7" name="Google Shape;359;p2">
              <a:extLst>
                <a:ext uri="{FF2B5EF4-FFF2-40B4-BE49-F238E27FC236}">
                  <a16:creationId xmlns:a16="http://schemas.microsoft.com/office/drawing/2014/main" id="{BB070719-197C-2159-6163-08963037B2AF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8" name="Google Shape;360;p2">
              <a:extLst>
                <a:ext uri="{FF2B5EF4-FFF2-40B4-BE49-F238E27FC236}">
                  <a16:creationId xmlns:a16="http://schemas.microsoft.com/office/drawing/2014/main" id="{8598EB17-AF43-4FA6-1549-B5F27ABCCAD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79" name="Google Shape;361;p2">
              <a:extLst>
                <a:ext uri="{FF2B5EF4-FFF2-40B4-BE49-F238E27FC236}">
                  <a16:creationId xmlns:a16="http://schemas.microsoft.com/office/drawing/2014/main" id="{8D5DC48D-4CC9-44F1-4E34-4B3BD2028283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0" name="Google Shape;362;p2">
              <a:extLst>
                <a:ext uri="{FF2B5EF4-FFF2-40B4-BE49-F238E27FC236}">
                  <a16:creationId xmlns:a16="http://schemas.microsoft.com/office/drawing/2014/main" id="{61ECBD7C-C543-2513-93E1-72455B890D27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1" name="Google Shape;363;p2">
              <a:extLst>
                <a:ext uri="{FF2B5EF4-FFF2-40B4-BE49-F238E27FC236}">
                  <a16:creationId xmlns:a16="http://schemas.microsoft.com/office/drawing/2014/main" id="{522DFD28-56A6-921F-F0CF-32CF1D0925C6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2" name="Google Shape;364;p2">
              <a:extLst>
                <a:ext uri="{FF2B5EF4-FFF2-40B4-BE49-F238E27FC236}">
                  <a16:creationId xmlns:a16="http://schemas.microsoft.com/office/drawing/2014/main" id="{31EB54AB-F65D-367B-CE7A-E566ED729B4B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3" name="Google Shape;365;p2">
              <a:extLst>
                <a:ext uri="{FF2B5EF4-FFF2-40B4-BE49-F238E27FC236}">
                  <a16:creationId xmlns:a16="http://schemas.microsoft.com/office/drawing/2014/main" id="{11A05A79-1B01-4363-C36B-37D45A9D476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4" name="Google Shape;366;p2">
              <a:extLst>
                <a:ext uri="{FF2B5EF4-FFF2-40B4-BE49-F238E27FC236}">
                  <a16:creationId xmlns:a16="http://schemas.microsoft.com/office/drawing/2014/main" id="{79C32028-047C-E3CF-C117-85FAFA5C8AF2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5" name="Google Shape;367;p2">
              <a:extLst>
                <a:ext uri="{FF2B5EF4-FFF2-40B4-BE49-F238E27FC236}">
                  <a16:creationId xmlns:a16="http://schemas.microsoft.com/office/drawing/2014/main" id="{FE30387E-8BD5-0402-0871-CA2A5A29E07C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6" name="Google Shape;368;p2">
              <a:extLst>
                <a:ext uri="{FF2B5EF4-FFF2-40B4-BE49-F238E27FC236}">
                  <a16:creationId xmlns:a16="http://schemas.microsoft.com/office/drawing/2014/main" id="{877151F7-2C30-C6F3-53B5-96EFC196623D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7" name="Google Shape;369;p2">
              <a:extLst>
                <a:ext uri="{FF2B5EF4-FFF2-40B4-BE49-F238E27FC236}">
                  <a16:creationId xmlns:a16="http://schemas.microsoft.com/office/drawing/2014/main" id="{4A9A8AEA-1E52-9C5E-6697-01CCAF734A8A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8" name="Google Shape;370;p2">
              <a:extLst>
                <a:ext uri="{FF2B5EF4-FFF2-40B4-BE49-F238E27FC236}">
                  <a16:creationId xmlns:a16="http://schemas.microsoft.com/office/drawing/2014/main" id="{B135EAF5-6130-63E4-A392-5E06C9A061C6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9" name="Google Shape;371;p2">
              <a:extLst>
                <a:ext uri="{FF2B5EF4-FFF2-40B4-BE49-F238E27FC236}">
                  <a16:creationId xmlns:a16="http://schemas.microsoft.com/office/drawing/2014/main" id="{D1C44642-A237-A2FA-1D8C-7A99A152DE9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0" name="Google Shape;372;p2">
              <a:extLst>
                <a:ext uri="{FF2B5EF4-FFF2-40B4-BE49-F238E27FC236}">
                  <a16:creationId xmlns:a16="http://schemas.microsoft.com/office/drawing/2014/main" id="{641409EC-954B-4F7D-5967-63F084CE8FA5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1" name="Google Shape;373;p2">
              <a:extLst>
                <a:ext uri="{FF2B5EF4-FFF2-40B4-BE49-F238E27FC236}">
                  <a16:creationId xmlns:a16="http://schemas.microsoft.com/office/drawing/2014/main" id="{0B8F20CE-58E4-CA08-1DC9-897629C1316C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2" name="Google Shape;374;p2">
              <a:extLst>
                <a:ext uri="{FF2B5EF4-FFF2-40B4-BE49-F238E27FC236}">
                  <a16:creationId xmlns:a16="http://schemas.microsoft.com/office/drawing/2014/main" id="{5700C7A8-7F43-3605-ADCD-34E9B1F1ACDB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3" name="Google Shape;375;p2">
              <a:extLst>
                <a:ext uri="{FF2B5EF4-FFF2-40B4-BE49-F238E27FC236}">
                  <a16:creationId xmlns:a16="http://schemas.microsoft.com/office/drawing/2014/main" id="{5582B853-44AD-4451-DA76-8112A5C338CF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4" name="Google Shape;376;p2">
              <a:extLst>
                <a:ext uri="{FF2B5EF4-FFF2-40B4-BE49-F238E27FC236}">
                  <a16:creationId xmlns:a16="http://schemas.microsoft.com/office/drawing/2014/main" id="{0F5F75A2-A017-A0CE-CC9C-BB9FA4D9B923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5" name="Google Shape;377;p2">
              <a:extLst>
                <a:ext uri="{FF2B5EF4-FFF2-40B4-BE49-F238E27FC236}">
                  <a16:creationId xmlns:a16="http://schemas.microsoft.com/office/drawing/2014/main" id="{C8C53F3B-1869-9039-B7C3-13EDBDB03D6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6" name="Google Shape;378;p2">
              <a:extLst>
                <a:ext uri="{FF2B5EF4-FFF2-40B4-BE49-F238E27FC236}">
                  <a16:creationId xmlns:a16="http://schemas.microsoft.com/office/drawing/2014/main" id="{48D7FAE1-3B85-C453-7432-547FF5ABCE29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7" name="Google Shape;379;p2">
              <a:extLst>
                <a:ext uri="{FF2B5EF4-FFF2-40B4-BE49-F238E27FC236}">
                  <a16:creationId xmlns:a16="http://schemas.microsoft.com/office/drawing/2014/main" id="{AA13C37D-797D-A8F5-B614-CD342DEC354C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8" name="Google Shape;380;p2">
              <a:extLst>
                <a:ext uri="{FF2B5EF4-FFF2-40B4-BE49-F238E27FC236}">
                  <a16:creationId xmlns:a16="http://schemas.microsoft.com/office/drawing/2014/main" id="{0913D9F1-3DA0-B434-BE46-D02AFE949ACB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99" name="Google Shape;381;p2">
              <a:extLst>
                <a:ext uri="{FF2B5EF4-FFF2-40B4-BE49-F238E27FC236}">
                  <a16:creationId xmlns:a16="http://schemas.microsoft.com/office/drawing/2014/main" id="{A085CB35-64E0-1D75-2D6A-DA3A189DEE02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0" name="Google Shape;382;p2">
              <a:extLst>
                <a:ext uri="{FF2B5EF4-FFF2-40B4-BE49-F238E27FC236}">
                  <a16:creationId xmlns:a16="http://schemas.microsoft.com/office/drawing/2014/main" id="{7219CAB8-EC1A-220E-BD72-33B05304CC5B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1" name="Google Shape;383;p2">
              <a:extLst>
                <a:ext uri="{FF2B5EF4-FFF2-40B4-BE49-F238E27FC236}">
                  <a16:creationId xmlns:a16="http://schemas.microsoft.com/office/drawing/2014/main" id="{76EEBCA2-6515-6845-3EA1-66A3D0351BBA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2" name="Google Shape;384;p2">
              <a:extLst>
                <a:ext uri="{FF2B5EF4-FFF2-40B4-BE49-F238E27FC236}">
                  <a16:creationId xmlns:a16="http://schemas.microsoft.com/office/drawing/2014/main" id="{4A677A5B-BB43-88E3-970E-3DD41E446122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3" name="Google Shape;385;p2">
              <a:extLst>
                <a:ext uri="{FF2B5EF4-FFF2-40B4-BE49-F238E27FC236}">
                  <a16:creationId xmlns:a16="http://schemas.microsoft.com/office/drawing/2014/main" id="{A871C7C6-6689-C8CC-7F66-9D69E2911404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4" name="Google Shape;386;p2">
              <a:extLst>
                <a:ext uri="{FF2B5EF4-FFF2-40B4-BE49-F238E27FC236}">
                  <a16:creationId xmlns:a16="http://schemas.microsoft.com/office/drawing/2014/main" id="{F1374250-E3E5-05C7-BF49-FA2C6A1490BE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5" name="Google Shape;387;p2">
              <a:extLst>
                <a:ext uri="{FF2B5EF4-FFF2-40B4-BE49-F238E27FC236}">
                  <a16:creationId xmlns:a16="http://schemas.microsoft.com/office/drawing/2014/main" id="{5A51AFD2-AF9F-8583-D3AA-9F6F7893118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6" name="Google Shape;388;p2">
              <a:extLst>
                <a:ext uri="{FF2B5EF4-FFF2-40B4-BE49-F238E27FC236}">
                  <a16:creationId xmlns:a16="http://schemas.microsoft.com/office/drawing/2014/main" id="{FF3A55CD-F659-4F76-5425-D2DC8514BD81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7" name="Google Shape;389;p2">
              <a:extLst>
                <a:ext uri="{FF2B5EF4-FFF2-40B4-BE49-F238E27FC236}">
                  <a16:creationId xmlns:a16="http://schemas.microsoft.com/office/drawing/2014/main" id="{31C68FA6-32FC-0E7A-EF37-D93235D4614F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8" name="Google Shape;390;p2">
              <a:extLst>
                <a:ext uri="{FF2B5EF4-FFF2-40B4-BE49-F238E27FC236}">
                  <a16:creationId xmlns:a16="http://schemas.microsoft.com/office/drawing/2014/main" id="{0E7E80B0-F265-43EE-8800-FF680F8ED576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09" name="Google Shape;391;p2">
              <a:extLst>
                <a:ext uri="{FF2B5EF4-FFF2-40B4-BE49-F238E27FC236}">
                  <a16:creationId xmlns:a16="http://schemas.microsoft.com/office/drawing/2014/main" id="{A9AD22BC-6B14-6B0C-8EFF-5234D7522275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0" name="Google Shape;392;p2">
              <a:extLst>
                <a:ext uri="{FF2B5EF4-FFF2-40B4-BE49-F238E27FC236}">
                  <a16:creationId xmlns:a16="http://schemas.microsoft.com/office/drawing/2014/main" id="{CC49F560-91B6-152E-09B0-D94425A29353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1" name="Google Shape;393;p2">
              <a:extLst>
                <a:ext uri="{FF2B5EF4-FFF2-40B4-BE49-F238E27FC236}">
                  <a16:creationId xmlns:a16="http://schemas.microsoft.com/office/drawing/2014/main" id="{080BBB29-3E2F-6DE5-E683-4669D25B258B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2" name="Google Shape;394;p2">
              <a:extLst>
                <a:ext uri="{FF2B5EF4-FFF2-40B4-BE49-F238E27FC236}">
                  <a16:creationId xmlns:a16="http://schemas.microsoft.com/office/drawing/2014/main" id="{686D5BB4-E05A-DEC0-F4A8-F4A9CF80BFD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3" name="Google Shape;395;p2">
              <a:extLst>
                <a:ext uri="{FF2B5EF4-FFF2-40B4-BE49-F238E27FC236}">
                  <a16:creationId xmlns:a16="http://schemas.microsoft.com/office/drawing/2014/main" id="{DB96A038-5324-10D8-5DD5-642E3B590558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4" name="Google Shape;396;p2">
              <a:extLst>
                <a:ext uri="{FF2B5EF4-FFF2-40B4-BE49-F238E27FC236}">
                  <a16:creationId xmlns:a16="http://schemas.microsoft.com/office/drawing/2014/main" id="{60AACF5F-83D2-B78F-4CA0-9513920EFB1B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5" name="Google Shape;397;p2">
              <a:extLst>
                <a:ext uri="{FF2B5EF4-FFF2-40B4-BE49-F238E27FC236}">
                  <a16:creationId xmlns:a16="http://schemas.microsoft.com/office/drawing/2014/main" id="{C9E6BF53-3D49-37D1-B05F-D31B8095DC0A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6" name="Google Shape;398;p2">
              <a:extLst>
                <a:ext uri="{FF2B5EF4-FFF2-40B4-BE49-F238E27FC236}">
                  <a16:creationId xmlns:a16="http://schemas.microsoft.com/office/drawing/2014/main" id="{F2CCD19F-1A40-4B42-4F58-3E4536E11B64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7" name="Google Shape;399;p2">
              <a:extLst>
                <a:ext uri="{FF2B5EF4-FFF2-40B4-BE49-F238E27FC236}">
                  <a16:creationId xmlns:a16="http://schemas.microsoft.com/office/drawing/2014/main" id="{442C6C63-5D14-A577-8A50-D013E139CE1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8" name="Google Shape;400;p2">
              <a:extLst>
                <a:ext uri="{FF2B5EF4-FFF2-40B4-BE49-F238E27FC236}">
                  <a16:creationId xmlns:a16="http://schemas.microsoft.com/office/drawing/2014/main" id="{374498E7-57E0-C0FB-69D5-DA2462DEB248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9" name="Google Shape;401;p2">
              <a:extLst>
                <a:ext uri="{FF2B5EF4-FFF2-40B4-BE49-F238E27FC236}">
                  <a16:creationId xmlns:a16="http://schemas.microsoft.com/office/drawing/2014/main" id="{717CA720-ED0C-20CA-2471-AFEC53EE8DE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0" name="Google Shape;402;p2">
              <a:extLst>
                <a:ext uri="{FF2B5EF4-FFF2-40B4-BE49-F238E27FC236}">
                  <a16:creationId xmlns:a16="http://schemas.microsoft.com/office/drawing/2014/main" id="{1C6BCF53-4146-09AA-8545-03F4DCF0E264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1" name="Google Shape;403;p2">
              <a:extLst>
                <a:ext uri="{FF2B5EF4-FFF2-40B4-BE49-F238E27FC236}">
                  <a16:creationId xmlns:a16="http://schemas.microsoft.com/office/drawing/2014/main" id="{EEC3AAE8-84F6-0377-895E-B4A9CB674AEE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2" name="Google Shape;404;p2">
              <a:extLst>
                <a:ext uri="{FF2B5EF4-FFF2-40B4-BE49-F238E27FC236}">
                  <a16:creationId xmlns:a16="http://schemas.microsoft.com/office/drawing/2014/main" id="{8D9FC8E1-0E7C-C817-77C9-49D24AB04096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3" name="Google Shape;405;p2">
              <a:extLst>
                <a:ext uri="{FF2B5EF4-FFF2-40B4-BE49-F238E27FC236}">
                  <a16:creationId xmlns:a16="http://schemas.microsoft.com/office/drawing/2014/main" id="{4B7AD3F6-06AF-5F65-31FC-F053B29E6341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4" name="Google Shape;406;p2">
              <a:extLst>
                <a:ext uri="{FF2B5EF4-FFF2-40B4-BE49-F238E27FC236}">
                  <a16:creationId xmlns:a16="http://schemas.microsoft.com/office/drawing/2014/main" id="{D7F5823A-41E8-8299-ADF9-64C8F6DB924A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5" name="Google Shape;407;p2">
              <a:extLst>
                <a:ext uri="{FF2B5EF4-FFF2-40B4-BE49-F238E27FC236}">
                  <a16:creationId xmlns:a16="http://schemas.microsoft.com/office/drawing/2014/main" id="{7D653F2E-73B7-48A7-4363-92612798528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6" name="Google Shape;408;p2">
              <a:extLst>
                <a:ext uri="{FF2B5EF4-FFF2-40B4-BE49-F238E27FC236}">
                  <a16:creationId xmlns:a16="http://schemas.microsoft.com/office/drawing/2014/main" id="{8589ADE4-BA11-1DB3-211A-B20863F8EC8A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7" name="Google Shape;409;p2">
              <a:extLst>
                <a:ext uri="{FF2B5EF4-FFF2-40B4-BE49-F238E27FC236}">
                  <a16:creationId xmlns:a16="http://schemas.microsoft.com/office/drawing/2014/main" id="{0F1D83B3-4C0B-8709-2D7C-72A97B2ED72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8" name="Google Shape;410;p2">
              <a:extLst>
                <a:ext uri="{FF2B5EF4-FFF2-40B4-BE49-F238E27FC236}">
                  <a16:creationId xmlns:a16="http://schemas.microsoft.com/office/drawing/2014/main" id="{E313135D-509D-1AD9-F410-8DB2FCBD8E4C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29" name="Google Shape;411;p2">
              <a:extLst>
                <a:ext uri="{FF2B5EF4-FFF2-40B4-BE49-F238E27FC236}">
                  <a16:creationId xmlns:a16="http://schemas.microsoft.com/office/drawing/2014/main" id="{626A48B8-49E1-49F5-8E1A-4B59F56C0CD7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0" name="Google Shape;412;p2">
              <a:extLst>
                <a:ext uri="{FF2B5EF4-FFF2-40B4-BE49-F238E27FC236}">
                  <a16:creationId xmlns:a16="http://schemas.microsoft.com/office/drawing/2014/main" id="{05DFB0AD-E839-B494-B14E-E6D9CD46CD1E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1" name="Google Shape;413;p2">
              <a:extLst>
                <a:ext uri="{FF2B5EF4-FFF2-40B4-BE49-F238E27FC236}">
                  <a16:creationId xmlns:a16="http://schemas.microsoft.com/office/drawing/2014/main" id="{8CD3298B-2CE3-B1D3-8B1C-80D5917B2C70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2" name="Google Shape;414;p2">
              <a:extLst>
                <a:ext uri="{FF2B5EF4-FFF2-40B4-BE49-F238E27FC236}">
                  <a16:creationId xmlns:a16="http://schemas.microsoft.com/office/drawing/2014/main" id="{5BA5DFD6-5689-3EDF-0812-498B9BF7124F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3" name="Google Shape;415;p2">
              <a:extLst>
                <a:ext uri="{FF2B5EF4-FFF2-40B4-BE49-F238E27FC236}">
                  <a16:creationId xmlns:a16="http://schemas.microsoft.com/office/drawing/2014/main" id="{89C81C0A-C57F-9EA0-6ABC-A7E1644443A9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4" name="Google Shape;416;p2">
              <a:extLst>
                <a:ext uri="{FF2B5EF4-FFF2-40B4-BE49-F238E27FC236}">
                  <a16:creationId xmlns:a16="http://schemas.microsoft.com/office/drawing/2014/main" id="{24769B86-C076-8CA9-92D6-78B8E4619B38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5" name="Google Shape;417;p2">
              <a:extLst>
                <a:ext uri="{FF2B5EF4-FFF2-40B4-BE49-F238E27FC236}">
                  <a16:creationId xmlns:a16="http://schemas.microsoft.com/office/drawing/2014/main" id="{C5A10DE3-119B-29CD-508C-6C0C544E4B7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6" name="Google Shape;418;p2">
              <a:extLst>
                <a:ext uri="{FF2B5EF4-FFF2-40B4-BE49-F238E27FC236}">
                  <a16:creationId xmlns:a16="http://schemas.microsoft.com/office/drawing/2014/main" id="{74E59B4E-98BC-2C0C-409C-1597D0126B09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7" name="Google Shape;419;p2">
              <a:extLst>
                <a:ext uri="{FF2B5EF4-FFF2-40B4-BE49-F238E27FC236}">
                  <a16:creationId xmlns:a16="http://schemas.microsoft.com/office/drawing/2014/main" id="{3B4F1E80-0344-86EA-6681-B29EBB283F34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8" name="Google Shape;420;p2">
              <a:extLst>
                <a:ext uri="{FF2B5EF4-FFF2-40B4-BE49-F238E27FC236}">
                  <a16:creationId xmlns:a16="http://schemas.microsoft.com/office/drawing/2014/main" id="{A22C9039-62CA-E4B4-EC7A-3DA4F15028A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39" name="Google Shape;421;p2">
              <a:extLst>
                <a:ext uri="{FF2B5EF4-FFF2-40B4-BE49-F238E27FC236}">
                  <a16:creationId xmlns:a16="http://schemas.microsoft.com/office/drawing/2014/main" id="{FF8D68C9-809F-11CE-DC42-E097AFF31F82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0" name="Google Shape;422;p2">
              <a:extLst>
                <a:ext uri="{FF2B5EF4-FFF2-40B4-BE49-F238E27FC236}">
                  <a16:creationId xmlns:a16="http://schemas.microsoft.com/office/drawing/2014/main" id="{EFBBD413-AEA8-4449-0A0B-8A4A2F025BD1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1" name="Google Shape;423;p2">
              <a:extLst>
                <a:ext uri="{FF2B5EF4-FFF2-40B4-BE49-F238E27FC236}">
                  <a16:creationId xmlns:a16="http://schemas.microsoft.com/office/drawing/2014/main" id="{71992DE0-2210-0396-B92D-151F129044F8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2" name="Google Shape;424;p2">
              <a:extLst>
                <a:ext uri="{FF2B5EF4-FFF2-40B4-BE49-F238E27FC236}">
                  <a16:creationId xmlns:a16="http://schemas.microsoft.com/office/drawing/2014/main" id="{BD0FB037-DEC1-6C5C-30B4-18B212BEEBA0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3" name="Google Shape;425;p2">
              <a:extLst>
                <a:ext uri="{FF2B5EF4-FFF2-40B4-BE49-F238E27FC236}">
                  <a16:creationId xmlns:a16="http://schemas.microsoft.com/office/drawing/2014/main" id="{B3A87147-C4DE-202B-A7C9-28E147EDE1F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4" name="Google Shape;426;p2">
              <a:extLst>
                <a:ext uri="{FF2B5EF4-FFF2-40B4-BE49-F238E27FC236}">
                  <a16:creationId xmlns:a16="http://schemas.microsoft.com/office/drawing/2014/main" id="{76CDF886-7862-5F00-A5EE-FD99D215681B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5" name="Google Shape;427;p2">
              <a:extLst>
                <a:ext uri="{FF2B5EF4-FFF2-40B4-BE49-F238E27FC236}">
                  <a16:creationId xmlns:a16="http://schemas.microsoft.com/office/drawing/2014/main" id="{51F71B0A-F667-FB8E-291C-C52677352076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6" name="Google Shape;428;p2">
              <a:extLst>
                <a:ext uri="{FF2B5EF4-FFF2-40B4-BE49-F238E27FC236}">
                  <a16:creationId xmlns:a16="http://schemas.microsoft.com/office/drawing/2014/main" id="{7D6AF340-1FB8-6F6C-DE01-670B12B63347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7" name="Google Shape;429;p2">
              <a:extLst>
                <a:ext uri="{FF2B5EF4-FFF2-40B4-BE49-F238E27FC236}">
                  <a16:creationId xmlns:a16="http://schemas.microsoft.com/office/drawing/2014/main" id="{9E8AF4FE-8DA6-AB9D-0B46-7ED1BA1FADEA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8" name="Google Shape;430;p2">
              <a:extLst>
                <a:ext uri="{FF2B5EF4-FFF2-40B4-BE49-F238E27FC236}">
                  <a16:creationId xmlns:a16="http://schemas.microsoft.com/office/drawing/2014/main" id="{82FB25AA-6BB6-DD0C-DA82-36FFF159BD1E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9" name="Google Shape;431;p2">
              <a:extLst>
                <a:ext uri="{FF2B5EF4-FFF2-40B4-BE49-F238E27FC236}">
                  <a16:creationId xmlns:a16="http://schemas.microsoft.com/office/drawing/2014/main" id="{07B69AE0-3298-5955-167D-33289A728B4A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0" name="Google Shape;432;p2">
              <a:extLst>
                <a:ext uri="{FF2B5EF4-FFF2-40B4-BE49-F238E27FC236}">
                  <a16:creationId xmlns:a16="http://schemas.microsoft.com/office/drawing/2014/main" id="{310EC3A4-E46F-A01C-AC2F-9E6A0742E836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1" name="Google Shape;433;p2">
              <a:extLst>
                <a:ext uri="{FF2B5EF4-FFF2-40B4-BE49-F238E27FC236}">
                  <a16:creationId xmlns:a16="http://schemas.microsoft.com/office/drawing/2014/main" id="{BDA3CC09-7065-1280-6B17-FFD1B405864D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2" name="Google Shape;434;p2">
              <a:extLst>
                <a:ext uri="{FF2B5EF4-FFF2-40B4-BE49-F238E27FC236}">
                  <a16:creationId xmlns:a16="http://schemas.microsoft.com/office/drawing/2014/main" id="{5176A49F-88E2-0001-2741-360CD3A87238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3" name="Google Shape;435;p2">
              <a:extLst>
                <a:ext uri="{FF2B5EF4-FFF2-40B4-BE49-F238E27FC236}">
                  <a16:creationId xmlns:a16="http://schemas.microsoft.com/office/drawing/2014/main" id="{5AEC6AA6-54FC-CAFF-AFED-E6A0F7FF5BBB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4" name="Google Shape;436;p2">
              <a:extLst>
                <a:ext uri="{FF2B5EF4-FFF2-40B4-BE49-F238E27FC236}">
                  <a16:creationId xmlns:a16="http://schemas.microsoft.com/office/drawing/2014/main" id="{BF692523-6208-BDB8-009E-707F581801A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5" name="Google Shape;437;p2">
              <a:extLst>
                <a:ext uri="{FF2B5EF4-FFF2-40B4-BE49-F238E27FC236}">
                  <a16:creationId xmlns:a16="http://schemas.microsoft.com/office/drawing/2014/main" id="{26313B2F-F172-6669-0816-B5D2D648AA21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56" name="Google Shape;438;p2">
            <a:extLst>
              <a:ext uri="{FF2B5EF4-FFF2-40B4-BE49-F238E27FC236}">
                <a16:creationId xmlns:a16="http://schemas.microsoft.com/office/drawing/2014/main" id="{790F41D4-1405-551E-E1FA-72A20444F0E2}"/>
              </a:ext>
            </a:extLst>
          </p:cNvPr>
          <p:cNvGrpSpPr/>
          <p:nvPr/>
        </p:nvGrpSpPr>
        <p:grpSpPr>
          <a:xfrm>
            <a:off x="20054287" y="1423390"/>
            <a:ext cx="677767" cy="964077"/>
            <a:chOff x="8621450" y="15040702"/>
            <a:chExt cx="839528" cy="1592199"/>
          </a:xfrm>
        </p:grpSpPr>
        <p:sp>
          <p:nvSpPr>
            <p:cNvPr id="4657" name="Google Shape;439;p2">
              <a:extLst>
                <a:ext uri="{FF2B5EF4-FFF2-40B4-BE49-F238E27FC236}">
                  <a16:creationId xmlns:a16="http://schemas.microsoft.com/office/drawing/2014/main" id="{E870A5B3-690A-96DD-12D5-2C48F5811FBA}"/>
                </a:ext>
              </a:extLst>
            </p:cNvPr>
            <p:cNvSpPr/>
            <p:nvPr/>
          </p:nvSpPr>
          <p:spPr>
            <a:xfrm>
              <a:off x="9177858" y="16453032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85"/>
                  </a:lnTo>
                  <a:cubicBezTo>
                    <a:pt x="23" y="153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289"/>
                  </a:lnTo>
                  <a:cubicBezTo>
                    <a:pt x="227" y="266"/>
                    <a:pt x="227" y="244"/>
                    <a:pt x="227" y="221"/>
                  </a:cubicBezTo>
                  <a:cubicBezTo>
                    <a:pt x="227" y="130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8" name="Google Shape;440;p2">
              <a:extLst>
                <a:ext uri="{FF2B5EF4-FFF2-40B4-BE49-F238E27FC236}">
                  <a16:creationId xmlns:a16="http://schemas.microsoft.com/office/drawing/2014/main" id="{74FBA129-966E-046F-67FA-5F331CA6DEA4}"/>
                </a:ext>
              </a:extLst>
            </p:cNvPr>
            <p:cNvSpPr/>
            <p:nvPr/>
          </p:nvSpPr>
          <p:spPr>
            <a:xfrm>
              <a:off x="9173351" y="16459997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6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5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9" name="Google Shape;441;p2">
              <a:extLst>
                <a:ext uri="{FF2B5EF4-FFF2-40B4-BE49-F238E27FC236}">
                  <a16:creationId xmlns:a16="http://schemas.microsoft.com/office/drawing/2014/main" id="{0EF98354-DE1D-C57D-E405-EEDF0F75A91A}"/>
                </a:ext>
              </a:extLst>
            </p:cNvPr>
            <p:cNvSpPr/>
            <p:nvPr/>
          </p:nvSpPr>
          <p:spPr>
            <a:xfrm>
              <a:off x="9173351" y="16468601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4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0" name="Google Shape;442;p2">
              <a:extLst>
                <a:ext uri="{FF2B5EF4-FFF2-40B4-BE49-F238E27FC236}">
                  <a16:creationId xmlns:a16="http://schemas.microsoft.com/office/drawing/2014/main" id="{7BEECFF1-3692-7412-F32F-C38DF266BBE9}"/>
                </a:ext>
              </a:extLst>
            </p:cNvPr>
            <p:cNvSpPr/>
            <p:nvPr/>
          </p:nvSpPr>
          <p:spPr>
            <a:xfrm>
              <a:off x="9089767" y="16402021"/>
              <a:ext cx="46709" cy="68629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108"/>
                  </a:lnTo>
                  <a:cubicBezTo>
                    <a:pt x="23" y="176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312"/>
                  </a:lnTo>
                  <a:cubicBezTo>
                    <a:pt x="227" y="289"/>
                    <a:pt x="227" y="244"/>
                    <a:pt x="227" y="221"/>
                  </a:cubicBezTo>
                  <a:cubicBezTo>
                    <a:pt x="227" y="131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1" name="Google Shape;443;p2">
              <a:extLst>
                <a:ext uri="{FF2B5EF4-FFF2-40B4-BE49-F238E27FC236}">
                  <a16:creationId xmlns:a16="http://schemas.microsoft.com/office/drawing/2014/main" id="{0E146ECB-82C9-D0AD-AFE1-2809AEE2EDA7}"/>
                </a:ext>
              </a:extLst>
            </p:cNvPr>
            <p:cNvSpPr/>
            <p:nvPr/>
          </p:nvSpPr>
          <p:spPr>
            <a:xfrm>
              <a:off x="9085260" y="16408986"/>
              <a:ext cx="41792" cy="63303"/>
            </a:xfrm>
            <a:custGeom>
              <a:avLst/>
              <a:gdLst/>
              <a:ahLst/>
              <a:cxnLst/>
              <a:rect l="l" t="t" r="r" b="b"/>
              <a:pathLst>
                <a:path w="204" h="309" extrusionOk="0">
                  <a:moveTo>
                    <a:pt x="67" y="0"/>
                  </a:moveTo>
                  <a:cubicBezTo>
                    <a:pt x="31" y="0"/>
                    <a:pt x="0" y="41"/>
                    <a:pt x="0" y="97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6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2" name="Google Shape;444;p2">
              <a:extLst>
                <a:ext uri="{FF2B5EF4-FFF2-40B4-BE49-F238E27FC236}">
                  <a16:creationId xmlns:a16="http://schemas.microsoft.com/office/drawing/2014/main" id="{86D33F58-C79F-CFFE-772F-129D6F2A5931}"/>
                </a:ext>
              </a:extLst>
            </p:cNvPr>
            <p:cNvSpPr/>
            <p:nvPr/>
          </p:nvSpPr>
          <p:spPr>
            <a:xfrm>
              <a:off x="9085260" y="16417590"/>
              <a:ext cx="32573" cy="45479"/>
            </a:xfrm>
            <a:custGeom>
              <a:avLst/>
              <a:gdLst/>
              <a:ahLst/>
              <a:cxnLst/>
              <a:rect l="l" t="t" r="r" b="b"/>
              <a:pathLst>
                <a:path w="159" h="222" extrusionOk="0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5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3" name="Google Shape;445;p2">
              <a:extLst>
                <a:ext uri="{FF2B5EF4-FFF2-40B4-BE49-F238E27FC236}">
                  <a16:creationId xmlns:a16="http://schemas.microsoft.com/office/drawing/2014/main" id="{C8197F1F-AF72-24FC-EB49-F465F7505710}"/>
                </a:ext>
              </a:extLst>
            </p:cNvPr>
            <p:cNvSpPr/>
            <p:nvPr/>
          </p:nvSpPr>
          <p:spPr>
            <a:xfrm>
              <a:off x="9071329" y="15814267"/>
              <a:ext cx="371006" cy="688748"/>
            </a:xfrm>
            <a:custGeom>
              <a:avLst/>
              <a:gdLst/>
              <a:ahLst/>
              <a:cxnLst/>
              <a:rect l="l" t="t" r="r" b="b"/>
              <a:pathLst>
                <a:path w="1811" h="3362" extrusionOk="0">
                  <a:moveTo>
                    <a:pt x="1101" y="1"/>
                  </a:moveTo>
                  <a:cubicBezTo>
                    <a:pt x="1075" y="1"/>
                    <a:pt x="1053" y="12"/>
                    <a:pt x="1041" y="35"/>
                  </a:cubicBezTo>
                  <a:lnTo>
                    <a:pt x="204" y="510"/>
                  </a:lnTo>
                  <a:cubicBezTo>
                    <a:pt x="68" y="601"/>
                    <a:pt x="0" y="736"/>
                    <a:pt x="0" y="895"/>
                  </a:cubicBezTo>
                  <a:lnTo>
                    <a:pt x="0" y="2796"/>
                  </a:lnTo>
                  <a:cubicBezTo>
                    <a:pt x="0" y="2864"/>
                    <a:pt x="23" y="2932"/>
                    <a:pt x="68" y="2977"/>
                  </a:cubicBezTo>
                  <a:lnTo>
                    <a:pt x="725" y="3362"/>
                  </a:lnTo>
                  <a:lnTo>
                    <a:pt x="1041" y="2479"/>
                  </a:lnTo>
                  <a:cubicBezTo>
                    <a:pt x="1155" y="2388"/>
                    <a:pt x="1222" y="2253"/>
                    <a:pt x="1245" y="2117"/>
                  </a:cubicBezTo>
                  <a:lnTo>
                    <a:pt x="1245" y="1981"/>
                  </a:lnTo>
                  <a:lnTo>
                    <a:pt x="1811" y="397"/>
                  </a:lnTo>
                  <a:lnTo>
                    <a:pt x="1177" y="35"/>
                  </a:lnTo>
                  <a:cubicBezTo>
                    <a:pt x="1155" y="12"/>
                    <a:pt x="1126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4" name="Google Shape;446;p2">
              <a:extLst>
                <a:ext uri="{FF2B5EF4-FFF2-40B4-BE49-F238E27FC236}">
                  <a16:creationId xmlns:a16="http://schemas.microsoft.com/office/drawing/2014/main" id="{A6119A41-2190-672C-BF6B-931ED4554FCC}"/>
                </a:ext>
              </a:extLst>
            </p:cNvPr>
            <p:cNvSpPr/>
            <p:nvPr/>
          </p:nvSpPr>
          <p:spPr>
            <a:xfrm>
              <a:off x="9122340" y="15850323"/>
              <a:ext cx="268984" cy="615612"/>
            </a:xfrm>
            <a:custGeom>
              <a:avLst/>
              <a:gdLst/>
              <a:ahLst/>
              <a:cxnLst/>
              <a:rect l="l" t="t" r="r" b="b"/>
              <a:pathLst>
                <a:path w="1313" h="3005" extrusionOk="0">
                  <a:moveTo>
                    <a:pt x="1132" y="0"/>
                  </a:moveTo>
                  <a:cubicBezTo>
                    <a:pt x="1109" y="0"/>
                    <a:pt x="1087" y="6"/>
                    <a:pt x="1064" y="17"/>
                  </a:cubicBezTo>
                  <a:lnTo>
                    <a:pt x="227" y="492"/>
                  </a:lnTo>
                  <a:cubicBezTo>
                    <a:pt x="91" y="583"/>
                    <a:pt x="23" y="741"/>
                    <a:pt x="23" y="877"/>
                  </a:cubicBezTo>
                  <a:lnTo>
                    <a:pt x="23" y="2801"/>
                  </a:lnTo>
                  <a:cubicBezTo>
                    <a:pt x="0" y="2869"/>
                    <a:pt x="46" y="2914"/>
                    <a:pt x="91" y="2959"/>
                  </a:cubicBezTo>
                  <a:lnTo>
                    <a:pt x="159" y="3005"/>
                  </a:lnTo>
                  <a:cubicBezTo>
                    <a:pt x="136" y="2959"/>
                    <a:pt x="113" y="2914"/>
                    <a:pt x="113" y="2869"/>
                  </a:cubicBezTo>
                  <a:lnTo>
                    <a:pt x="113" y="945"/>
                  </a:lnTo>
                  <a:cubicBezTo>
                    <a:pt x="113" y="787"/>
                    <a:pt x="204" y="651"/>
                    <a:pt x="317" y="560"/>
                  </a:cubicBezTo>
                  <a:lnTo>
                    <a:pt x="1177" y="85"/>
                  </a:lnTo>
                  <a:cubicBezTo>
                    <a:pt x="1188" y="74"/>
                    <a:pt x="1211" y="68"/>
                    <a:pt x="1237" y="68"/>
                  </a:cubicBezTo>
                  <a:cubicBezTo>
                    <a:pt x="1262" y="68"/>
                    <a:pt x="1290" y="74"/>
                    <a:pt x="1313" y="85"/>
                  </a:cubicBezTo>
                  <a:lnTo>
                    <a:pt x="1200" y="17"/>
                  </a:lnTo>
                  <a:cubicBezTo>
                    <a:pt x="1177" y="6"/>
                    <a:pt x="11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5" name="Google Shape;447;p2">
              <a:extLst>
                <a:ext uri="{FF2B5EF4-FFF2-40B4-BE49-F238E27FC236}">
                  <a16:creationId xmlns:a16="http://schemas.microsoft.com/office/drawing/2014/main" id="{9B8579C5-7B4D-B38B-D035-E4AFB144D7F0}"/>
                </a:ext>
              </a:extLst>
            </p:cNvPr>
            <p:cNvSpPr/>
            <p:nvPr/>
          </p:nvSpPr>
          <p:spPr>
            <a:xfrm>
              <a:off x="9205719" y="15894779"/>
              <a:ext cx="255259" cy="609056"/>
            </a:xfrm>
            <a:custGeom>
              <a:avLst/>
              <a:gdLst/>
              <a:ahLst/>
              <a:cxnLst/>
              <a:rect l="l" t="t" r="r" b="b"/>
              <a:pathLst>
                <a:path w="1246" h="2973" extrusionOk="0">
                  <a:moveTo>
                    <a:pt x="1125" y="0"/>
                  </a:moveTo>
                  <a:cubicBezTo>
                    <a:pt x="1099" y="0"/>
                    <a:pt x="1071" y="9"/>
                    <a:pt x="1042" y="26"/>
                  </a:cubicBezTo>
                  <a:lnTo>
                    <a:pt x="204" y="502"/>
                  </a:lnTo>
                  <a:cubicBezTo>
                    <a:pt x="69" y="592"/>
                    <a:pt x="1" y="728"/>
                    <a:pt x="1" y="886"/>
                  </a:cubicBezTo>
                  <a:lnTo>
                    <a:pt x="1" y="2810"/>
                  </a:lnTo>
                  <a:cubicBezTo>
                    <a:pt x="1" y="2910"/>
                    <a:pt x="49" y="2973"/>
                    <a:pt x="120" y="2973"/>
                  </a:cubicBezTo>
                  <a:cubicBezTo>
                    <a:pt x="145" y="2973"/>
                    <a:pt x="174" y="2964"/>
                    <a:pt x="204" y="2946"/>
                  </a:cubicBezTo>
                  <a:lnTo>
                    <a:pt x="1042" y="2471"/>
                  </a:lnTo>
                  <a:cubicBezTo>
                    <a:pt x="1177" y="2380"/>
                    <a:pt x="1245" y="2244"/>
                    <a:pt x="1245" y="2086"/>
                  </a:cubicBezTo>
                  <a:lnTo>
                    <a:pt x="1245" y="185"/>
                  </a:lnTo>
                  <a:cubicBezTo>
                    <a:pt x="1245" y="68"/>
                    <a:pt x="1196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6" name="Google Shape;448;p2">
              <a:extLst>
                <a:ext uri="{FF2B5EF4-FFF2-40B4-BE49-F238E27FC236}">
                  <a16:creationId xmlns:a16="http://schemas.microsoft.com/office/drawing/2014/main" id="{F3FFDC07-AD1B-29E7-929C-089F6E9ED393}"/>
                </a:ext>
              </a:extLst>
            </p:cNvPr>
            <p:cNvSpPr/>
            <p:nvPr/>
          </p:nvSpPr>
          <p:spPr>
            <a:xfrm>
              <a:off x="9154708" y="16178310"/>
              <a:ext cx="32778" cy="153237"/>
            </a:xfrm>
            <a:custGeom>
              <a:avLst/>
              <a:gdLst/>
              <a:ahLst/>
              <a:cxnLst/>
              <a:rect l="l" t="t" r="r" b="b"/>
              <a:pathLst>
                <a:path w="160" h="748" extrusionOk="0">
                  <a:moveTo>
                    <a:pt x="46" y="0"/>
                  </a:moveTo>
                  <a:lnTo>
                    <a:pt x="46" y="91"/>
                  </a:lnTo>
                  <a:cubicBezTo>
                    <a:pt x="46" y="159"/>
                    <a:pt x="1" y="295"/>
                    <a:pt x="1" y="385"/>
                  </a:cubicBezTo>
                  <a:cubicBezTo>
                    <a:pt x="1" y="476"/>
                    <a:pt x="46" y="544"/>
                    <a:pt x="46" y="611"/>
                  </a:cubicBezTo>
                  <a:lnTo>
                    <a:pt x="46" y="679"/>
                  </a:lnTo>
                  <a:lnTo>
                    <a:pt x="159" y="747"/>
                  </a:lnTo>
                  <a:lnTo>
                    <a:pt x="159" y="634"/>
                  </a:lnTo>
                  <a:cubicBezTo>
                    <a:pt x="159" y="566"/>
                    <a:pt x="114" y="498"/>
                    <a:pt x="114" y="408"/>
                  </a:cubicBezTo>
                  <a:cubicBezTo>
                    <a:pt x="114" y="317"/>
                    <a:pt x="159" y="204"/>
                    <a:pt x="159" y="136"/>
                  </a:cubicBezTo>
                  <a:lnTo>
                    <a:pt x="15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7" name="Google Shape;449;p2">
              <a:extLst>
                <a:ext uri="{FF2B5EF4-FFF2-40B4-BE49-F238E27FC236}">
                  <a16:creationId xmlns:a16="http://schemas.microsoft.com/office/drawing/2014/main" id="{E439AF91-3D57-DD40-5C8F-D82FB03F4E63}"/>
                </a:ext>
              </a:extLst>
            </p:cNvPr>
            <p:cNvSpPr/>
            <p:nvPr/>
          </p:nvSpPr>
          <p:spPr>
            <a:xfrm>
              <a:off x="9224362" y="15932473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8" name="Google Shape;450;p2">
              <a:extLst>
                <a:ext uri="{FF2B5EF4-FFF2-40B4-BE49-F238E27FC236}">
                  <a16:creationId xmlns:a16="http://schemas.microsoft.com/office/drawing/2014/main" id="{FA834DFB-EA46-0A27-B073-180AF48548C9}"/>
                </a:ext>
              </a:extLst>
            </p:cNvPr>
            <p:cNvSpPr/>
            <p:nvPr/>
          </p:nvSpPr>
          <p:spPr>
            <a:xfrm>
              <a:off x="9224362" y="16020565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69" name="Google Shape;451;p2">
              <a:extLst>
                <a:ext uri="{FF2B5EF4-FFF2-40B4-BE49-F238E27FC236}">
                  <a16:creationId xmlns:a16="http://schemas.microsoft.com/office/drawing/2014/main" id="{EFA4F392-D366-AA37-A9DF-DCB80928C0E7}"/>
                </a:ext>
              </a:extLst>
            </p:cNvPr>
            <p:cNvSpPr/>
            <p:nvPr/>
          </p:nvSpPr>
          <p:spPr>
            <a:xfrm>
              <a:off x="9224362" y="16108656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27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04" y="544"/>
                    <a:pt x="159" y="521"/>
                    <a:pt x="113" y="567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499"/>
                    <a:pt x="770" y="431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40"/>
                  </a:lnTo>
                  <a:cubicBezTo>
                    <a:pt x="1086" y="318"/>
                    <a:pt x="1086" y="272"/>
                    <a:pt x="1086" y="250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0" name="Google Shape;452;p2">
              <a:extLst>
                <a:ext uri="{FF2B5EF4-FFF2-40B4-BE49-F238E27FC236}">
                  <a16:creationId xmlns:a16="http://schemas.microsoft.com/office/drawing/2014/main" id="{A86ED8EF-B5FD-3807-FBCE-26F1725EA268}"/>
                </a:ext>
              </a:extLst>
            </p:cNvPr>
            <p:cNvSpPr/>
            <p:nvPr/>
          </p:nvSpPr>
          <p:spPr>
            <a:xfrm>
              <a:off x="9224362" y="16196747"/>
              <a:ext cx="222686" cy="190317"/>
            </a:xfrm>
            <a:custGeom>
              <a:avLst/>
              <a:gdLst/>
              <a:ahLst/>
              <a:cxnLst/>
              <a:rect l="l" t="t" r="r" b="b"/>
              <a:pathLst>
                <a:path w="1087" h="929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906"/>
                  </a:lnTo>
                  <a:cubicBezTo>
                    <a:pt x="0" y="929"/>
                    <a:pt x="23" y="929"/>
                    <a:pt x="45" y="929"/>
                  </a:cubicBezTo>
                  <a:lnTo>
                    <a:pt x="113" y="884"/>
                  </a:lnTo>
                  <a:cubicBezTo>
                    <a:pt x="159" y="861"/>
                    <a:pt x="204" y="793"/>
                    <a:pt x="294" y="725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521"/>
                    <a:pt x="770" y="431"/>
                    <a:pt x="815" y="408"/>
                  </a:cubicBezTo>
                  <a:cubicBezTo>
                    <a:pt x="860" y="408"/>
                    <a:pt x="928" y="408"/>
                    <a:pt x="996" y="386"/>
                  </a:cubicBezTo>
                  <a:lnTo>
                    <a:pt x="1064" y="340"/>
                  </a:lnTo>
                  <a:cubicBezTo>
                    <a:pt x="1086" y="318"/>
                    <a:pt x="1086" y="295"/>
                    <a:pt x="1086" y="272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1" name="Google Shape;453;p2">
              <a:extLst>
                <a:ext uri="{FF2B5EF4-FFF2-40B4-BE49-F238E27FC236}">
                  <a16:creationId xmlns:a16="http://schemas.microsoft.com/office/drawing/2014/main" id="{ED86FBD6-3F36-C4F1-34E8-56392C8004C5}"/>
                </a:ext>
              </a:extLst>
            </p:cNvPr>
            <p:cNvSpPr/>
            <p:nvPr/>
          </p:nvSpPr>
          <p:spPr>
            <a:xfrm>
              <a:off x="9224362" y="16284839"/>
              <a:ext cx="222686" cy="187654"/>
            </a:xfrm>
            <a:custGeom>
              <a:avLst/>
              <a:gdLst/>
              <a:ahLst/>
              <a:cxnLst/>
              <a:rect l="l" t="t" r="r" b="b"/>
              <a:pathLst>
                <a:path w="1087" h="916" extrusionOk="0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3"/>
                  </a:cubicBezTo>
                  <a:cubicBezTo>
                    <a:pt x="317" y="680"/>
                    <a:pt x="475" y="567"/>
                    <a:pt x="543" y="544"/>
                  </a:cubicBezTo>
                  <a:cubicBezTo>
                    <a:pt x="634" y="499"/>
                    <a:pt x="724" y="454"/>
                    <a:pt x="815" y="408"/>
                  </a:cubicBezTo>
                  <a:cubicBezTo>
                    <a:pt x="860" y="386"/>
                    <a:pt x="888" y="386"/>
                    <a:pt x="914" y="386"/>
                  </a:cubicBezTo>
                  <a:cubicBezTo>
                    <a:pt x="939" y="386"/>
                    <a:pt x="962" y="386"/>
                    <a:pt x="996" y="363"/>
                  </a:cubicBezTo>
                  <a:lnTo>
                    <a:pt x="1064" y="318"/>
                  </a:lnTo>
                  <a:cubicBezTo>
                    <a:pt x="1064" y="318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2" name="Google Shape;454;p2">
              <a:extLst>
                <a:ext uri="{FF2B5EF4-FFF2-40B4-BE49-F238E27FC236}">
                  <a16:creationId xmlns:a16="http://schemas.microsoft.com/office/drawing/2014/main" id="{98389EFD-EEAA-FB2C-62FC-AB2EEACFAAB2}"/>
                </a:ext>
              </a:extLst>
            </p:cNvPr>
            <p:cNvSpPr/>
            <p:nvPr/>
          </p:nvSpPr>
          <p:spPr>
            <a:xfrm>
              <a:off x="9303029" y="15946404"/>
              <a:ext cx="65146" cy="65146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318" y="1"/>
                  </a:moveTo>
                  <a:lnTo>
                    <a:pt x="1" y="182"/>
                  </a:lnTo>
                  <a:lnTo>
                    <a:pt x="1" y="318"/>
                  </a:lnTo>
                  <a:lnTo>
                    <a:pt x="318" y="13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3" name="Google Shape;455;p2">
              <a:extLst>
                <a:ext uri="{FF2B5EF4-FFF2-40B4-BE49-F238E27FC236}">
                  <a16:creationId xmlns:a16="http://schemas.microsoft.com/office/drawing/2014/main" id="{C3027D62-29F8-9154-85FA-EC24CD619DA5}"/>
                </a:ext>
              </a:extLst>
            </p:cNvPr>
            <p:cNvSpPr/>
            <p:nvPr/>
          </p:nvSpPr>
          <p:spPr>
            <a:xfrm>
              <a:off x="9150201" y="15909324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46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4" name="Google Shape;456;p2">
              <a:extLst>
                <a:ext uri="{FF2B5EF4-FFF2-40B4-BE49-F238E27FC236}">
                  <a16:creationId xmlns:a16="http://schemas.microsoft.com/office/drawing/2014/main" id="{AC5EC0A0-AF2D-CF7B-0D3C-FE1CEB7D0A80}"/>
                </a:ext>
              </a:extLst>
            </p:cNvPr>
            <p:cNvSpPr/>
            <p:nvPr/>
          </p:nvSpPr>
          <p:spPr>
            <a:xfrm>
              <a:off x="9150201" y="15895393"/>
              <a:ext cx="51011" cy="23354"/>
            </a:xfrm>
            <a:custGeom>
              <a:avLst/>
              <a:gdLst/>
              <a:ahLst/>
              <a:cxnLst/>
              <a:rect l="l" t="t" r="r" b="b"/>
              <a:pathLst>
                <a:path w="249" h="114" extrusionOk="0">
                  <a:moveTo>
                    <a:pt x="113" y="1"/>
                  </a:moveTo>
                  <a:cubicBezTo>
                    <a:pt x="68" y="1"/>
                    <a:pt x="0" y="23"/>
                    <a:pt x="0" y="69"/>
                  </a:cubicBez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69"/>
                  </a:cubicBezTo>
                  <a:cubicBezTo>
                    <a:pt x="249" y="23"/>
                    <a:pt x="18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5" name="Google Shape;457;p2">
              <a:extLst>
                <a:ext uri="{FF2B5EF4-FFF2-40B4-BE49-F238E27FC236}">
                  <a16:creationId xmlns:a16="http://schemas.microsoft.com/office/drawing/2014/main" id="{B8EE474C-6016-8362-29B5-D416E38E1A5A}"/>
                </a:ext>
              </a:extLst>
            </p:cNvPr>
            <p:cNvSpPr/>
            <p:nvPr/>
          </p:nvSpPr>
          <p:spPr>
            <a:xfrm>
              <a:off x="9247499" y="15849074"/>
              <a:ext cx="51000" cy="28075"/>
            </a:xfrm>
            <a:custGeom>
              <a:avLst/>
              <a:gdLst/>
              <a:ahLst/>
              <a:cxnLst/>
              <a:rect l="l" t="t" r="r" b="b"/>
              <a:pathLst>
                <a:path w="227" h="114" extrusionOk="0">
                  <a:moveTo>
                    <a:pt x="0" y="0"/>
                  </a:moveTo>
                  <a:lnTo>
                    <a:pt x="0" y="68"/>
                  </a:lnTo>
                  <a:cubicBezTo>
                    <a:pt x="0" y="91"/>
                    <a:pt x="46" y="113"/>
                    <a:pt x="113" y="113"/>
                  </a:cubicBezTo>
                  <a:cubicBezTo>
                    <a:pt x="181" y="113"/>
                    <a:pt x="227" y="91"/>
                    <a:pt x="227" y="68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6" name="Google Shape;458;p2">
              <a:extLst>
                <a:ext uri="{FF2B5EF4-FFF2-40B4-BE49-F238E27FC236}">
                  <a16:creationId xmlns:a16="http://schemas.microsoft.com/office/drawing/2014/main" id="{8A8AA130-EA9C-A20B-6D9C-406558DA7753}"/>
                </a:ext>
              </a:extLst>
            </p:cNvPr>
            <p:cNvSpPr/>
            <p:nvPr/>
          </p:nvSpPr>
          <p:spPr>
            <a:xfrm>
              <a:off x="9247511" y="15839875"/>
              <a:ext cx="51216" cy="28066"/>
            </a:xfrm>
            <a:custGeom>
              <a:avLst/>
              <a:gdLst/>
              <a:ahLst/>
              <a:cxnLst/>
              <a:rect l="l" t="t" r="r" b="b"/>
              <a:pathLst>
                <a:path w="250" h="137" extrusionOk="0">
                  <a:moveTo>
                    <a:pt x="113" y="0"/>
                  </a:moveTo>
                  <a:cubicBezTo>
                    <a:pt x="46" y="0"/>
                    <a:pt x="0" y="23"/>
                    <a:pt x="0" y="68"/>
                  </a:cubicBezTo>
                  <a:cubicBezTo>
                    <a:pt x="0" y="113"/>
                    <a:pt x="46" y="136"/>
                    <a:pt x="113" y="136"/>
                  </a:cubicBezTo>
                  <a:cubicBezTo>
                    <a:pt x="181" y="136"/>
                    <a:pt x="249" y="91"/>
                    <a:pt x="249" y="68"/>
                  </a:cubicBezTo>
                  <a:cubicBezTo>
                    <a:pt x="249" y="23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7" name="Google Shape;459;p2">
              <a:extLst>
                <a:ext uri="{FF2B5EF4-FFF2-40B4-BE49-F238E27FC236}">
                  <a16:creationId xmlns:a16="http://schemas.microsoft.com/office/drawing/2014/main" id="{64649E8C-F843-B682-C694-D0C3954F1862}"/>
                </a:ext>
              </a:extLst>
            </p:cNvPr>
            <p:cNvSpPr/>
            <p:nvPr/>
          </p:nvSpPr>
          <p:spPr>
            <a:xfrm>
              <a:off x="9168639" y="15563924"/>
              <a:ext cx="111445" cy="345603"/>
            </a:xfrm>
            <a:custGeom>
              <a:avLst/>
              <a:gdLst/>
              <a:ahLst/>
              <a:cxnLst/>
              <a:rect l="l" t="t" r="r" b="b"/>
              <a:pathLst>
                <a:path w="544" h="1687" extrusionOk="0">
                  <a:moveTo>
                    <a:pt x="385" y="1"/>
                  </a:moveTo>
                  <a:cubicBezTo>
                    <a:pt x="363" y="1"/>
                    <a:pt x="340" y="12"/>
                    <a:pt x="317" y="35"/>
                  </a:cubicBezTo>
                  <a:lnTo>
                    <a:pt x="204" y="80"/>
                  </a:lnTo>
                  <a:cubicBezTo>
                    <a:pt x="68" y="170"/>
                    <a:pt x="1" y="306"/>
                    <a:pt x="1" y="465"/>
                  </a:cubicBezTo>
                  <a:lnTo>
                    <a:pt x="1" y="1664"/>
                  </a:lnTo>
                  <a:cubicBezTo>
                    <a:pt x="1" y="1664"/>
                    <a:pt x="1" y="1687"/>
                    <a:pt x="46" y="1687"/>
                  </a:cubicBezTo>
                  <a:cubicBezTo>
                    <a:pt x="68" y="1687"/>
                    <a:pt x="68" y="1687"/>
                    <a:pt x="68" y="1664"/>
                  </a:cubicBezTo>
                  <a:lnTo>
                    <a:pt x="68" y="465"/>
                  </a:lnTo>
                  <a:cubicBezTo>
                    <a:pt x="91" y="351"/>
                    <a:pt x="136" y="238"/>
                    <a:pt x="250" y="170"/>
                  </a:cubicBezTo>
                  <a:lnTo>
                    <a:pt x="340" y="102"/>
                  </a:lnTo>
                  <a:lnTo>
                    <a:pt x="408" y="102"/>
                  </a:lnTo>
                  <a:cubicBezTo>
                    <a:pt x="431" y="102"/>
                    <a:pt x="453" y="148"/>
                    <a:pt x="453" y="193"/>
                  </a:cubicBezTo>
                  <a:lnTo>
                    <a:pt x="453" y="1393"/>
                  </a:lnTo>
                  <a:cubicBezTo>
                    <a:pt x="453" y="1393"/>
                    <a:pt x="476" y="1415"/>
                    <a:pt x="498" y="1415"/>
                  </a:cubicBezTo>
                  <a:cubicBezTo>
                    <a:pt x="521" y="1415"/>
                    <a:pt x="544" y="1415"/>
                    <a:pt x="544" y="1393"/>
                  </a:cubicBezTo>
                  <a:lnTo>
                    <a:pt x="544" y="193"/>
                  </a:lnTo>
                  <a:cubicBezTo>
                    <a:pt x="544" y="125"/>
                    <a:pt x="521" y="57"/>
                    <a:pt x="453" y="35"/>
                  </a:cubicBezTo>
                  <a:cubicBezTo>
                    <a:pt x="431" y="12"/>
                    <a:pt x="408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8" name="Google Shape;460;p2">
              <a:extLst>
                <a:ext uri="{FF2B5EF4-FFF2-40B4-BE49-F238E27FC236}">
                  <a16:creationId xmlns:a16="http://schemas.microsoft.com/office/drawing/2014/main" id="{FB450EB9-2C91-030C-2AD2-F5FA1EF85E92}"/>
                </a:ext>
              </a:extLst>
            </p:cNvPr>
            <p:cNvSpPr/>
            <p:nvPr/>
          </p:nvSpPr>
          <p:spPr>
            <a:xfrm>
              <a:off x="9015606" y="15492017"/>
              <a:ext cx="241328" cy="149754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182" y="1"/>
                  </a:moveTo>
                  <a:cubicBezTo>
                    <a:pt x="182" y="1"/>
                    <a:pt x="1" y="227"/>
                    <a:pt x="69" y="386"/>
                  </a:cubicBezTo>
                  <a:cubicBezTo>
                    <a:pt x="91" y="453"/>
                    <a:pt x="182" y="476"/>
                    <a:pt x="318" y="476"/>
                  </a:cubicBezTo>
                  <a:cubicBezTo>
                    <a:pt x="385" y="499"/>
                    <a:pt x="521" y="499"/>
                    <a:pt x="567" y="499"/>
                  </a:cubicBezTo>
                  <a:cubicBezTo>
                    <a:pt x="612" y="499"/>
                    <a:pt x="634" y="499"/>
                    <a:pt x="657" y="544"/>
                  </a:cubicBezTo>
                  <a:cubicBezTo>
                    <a:pt x="680" y="589"/>
                    <a:pt x="725" y="635"/>
                    <a:pt x="770" y="680"/>
                  </a:cubicBezTo>
                  <a:cubicBezTo>
                    <a:pt x="770" y="680"/>
                    <a:pt x="793" y="612"/>
                    <a:pt x="815" y="589"/>
                  </a:cubicBezTo>
                  <a:cubicBezTo>
                    <a:pt x="838" y="589"/>
                    <a:pt x="883" y="635"/>
                    <a:pt x="883" y="657"/>
                  </a:cubicBezTo>
                  <a:cubicBezTo>
                    <a:pt x="861" y="680"/>
                    <a:pt x="861" y="702"/>
                    <a:pt x="838" y="725"/>
                  </a:cubicBezTo>
                  <a:cubicBezTo>
                    <a:pt x="854" y="729"/>
                    <a:pt x="870" y="731"/>
                    <a:pt x="886" y="731"/>
                  </a:cubicBezTo>
                  <a:cubicBezTo>
                    <a:pt x="960" y="731"/>
                    <a:pt x="1031" y="690"/>
                    <a:pt x="1087" y="635"/>
                  </a:cubicBezTo>
                  <a:cubicBezTo>
                    <a:pt x="1178" y="499"/>
                    <a:pt x="1132" y="431"/>
                    <a:pt x="997" y="363"/>
                  </a:cubicBezTo>
                  <a:cubicBezTo>
                    <a:pt x="838" y="295"/>
                    <a:pt x="680" y="227"/>
                    <a:pt x="544" y="159"/>
                  </a:cubicBezTo>
                  <a:cubicBezTo>
                    <a:pt x="431" y="91"/>
                    <a:pt x="318" y="46"/>
                    <a:pt x="182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9" name="Google Shape;461;p2">
              <a:extLst>
                <a:ext uri="{FF2B5EF4-FFF2-40B4-BE49-F238E27FC236}">
                  <a16:creationId xmlns:a16="http://schemas.microsoft.com/office/drawing/2014/main" id="{FBA5088E-77B5-A7FE-2E32-E5A033B688C7}"/>
                </a:ext>
              </a:extLst>
            </p:cNvPr>
            <p:cNvSpPr/>
            <p:nvPr/>
          </p:nvSpPr>
          <p:spPr>
            <a:xfrm>
              <a:off x="8969307" y="15227743"/>
              <a:ext cx="102226" cy="343350"/>
            </a:xfrm>
            <a:custGeom>
              <a:avLst/>
              <a:gdLst/>
              <a:ahLst/>
              <a:cxnLst/>
              <a:rect l="l" t="t" r="r" b="b"/>
              <a:pathLst>
                <a:path w="499" h="1676" extrusionOk="0">
                  <a:moveTo>
                    <a:pt x="136" y="1"/>
                  </a:moveTo>
                  <a:lnTo>
                    <a:pt x="0" y="318"/>
                  </a:lnTo>
                  <a:cubicBezTo>
                    <a:pt x="0" y="318"/>
                    <a:pt x="23" y="929"/>
                    <a:pt x="68" y="1540"/>
                  </a:cubicBezTo>
                  <a:cubicBezTo>
                    <a:pt x="91" y="1608"/>
                    <a:pt x="159" y="1653"/>
                    <a:pt x="227" y="1676"/>
                  </a:cubicBezTo>
                  <a:cubicBezTo>
                    <a:pt x="317" y="1676"/>
                    <a:pt x="430" y="1630"/>
                    <a:pt x="476" y="1540"/>
                  </a:cubicBezTo>
                  <a:cubicBezTo>
                    <a:pt x="498" y="1155"/>
                    <a:pt x="498" y="770"/>
                    <a:pt x="453" y="408"/>
                  </a:cubicBezTo>
                  <a:cubicBezTo>
                    <a:pt x="385" y="250"/>
                    <a:pt x="272" y="114"/>
                    <a:pt x="136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0" name="Google Shape;462;p2">
              <a:extLst>
                <a:ext uri="{FF2B5EF4-FFF2-40B4-BE49-F238E27FC236}">
                  <a16:creationId xmlns:a16="http://schemas.microsoft.com/office/drawing/2014/main" id="{9E45E3E5-17AC-6BD1-0C56-0B34F99827C1}"/>
                </a:ext>
              </a:extLst>
            </p:cNvPr>
            <p:cNvSpPr/>
            <p:nvPr/>
          </p:nvSpPr>
          <p:spPr>
            <a:xfrm>
              <a:off x="8630874" y="15969554"/>
              <a:ext cx="268984" cy="478149"/>
            </a:xfrm>
            <a:custGeom>
              <a:avLst/>
              <a:gdLst/>
              <a:ahLst/>
              <a:cxnLst/>
              <a:rect l="l" t="t" r="r" b="b"/>
              <a:pathLst>
                <a:path w="1313" h="2334" extrusionOk="0">
                  <a:moveTo>
                    <a:pt x="815" y="1"/>
                  </a:moveTo>
                  <a:cubicBezTo>
                    <a:pt x="498" y="137"/>
                    <a:pt x="362" y="703"/>
                    <a:pt x="317" y="929"/>
                  </a:cubicBezTo>
                  <a:cubicBezTo>
                    <a:pt x="294" y="1110"/>
                    <a:pt x="249" y="1314"/>
                    <a:pt x="204" y="1495"/>
                  </a:cubicBezTo>
                  <a:cubicBezTo>
                    <a:pt x="181" y="1563"/>
                    <a:pt x="91" y="1563"/>
                    <a:pt x="46" y="1608"/>
                  </a:cubicBezTo>
                  <a:cubicBezTo>
                    <a:pt x="0" y="1676"/>
                    <a:pt x="68" y="1766"/>
                    <a:pt x="91" y="1834"/>
                  </a:cubicBezTo>
                  <a:cubicBezTo>
                    <a:pt x="91" y="2015"/>
                    <a:pt x="181" y="2174"/>
                    <a:pt x="340" y="2287"/>
                  </a:cubicBezTo>
                  <a:cubicBezTo>
                    <a:pt x="379" y="2316"/>
                    <a:pt x="419" y="2333"/>
                    <a:pt x="455" y="2333"/>
                  </a:cubicBezTo>
                  <a:cubicBezTo>
                    <a:pt x="501" y="2333"/>
                    <a:pt x="541" y="2305"/>
                    <a:pt x="566" y="2242"/>
                  </a:cubicBezTo>
                  <a:cubicBezTo>
                    <a:pt x="589" y="2151"/>
                    <a:pt x="589" y="2151"/>
                    <a:pt x="543" y="2083"/>
                  </a:cubicBezTo>
                  <a:cubicBezTo>
                    <a:pt x="476" y="1947"/>
                    <a:pt x="430" y="1811"/>
                    <a:pt x="430" y="1653"/>
                  </a:cubicBezTo>
                  <a:cubicBezTo>
                    <a:pt x="634" y="1223"/>
                    <a:pt x="883" y="838"/>
                    <a:pt x="1177" y="454"/>
                  </a:cubicBezTo>
                  <a:cubicBezTo>
                    <a:pt x="1222" y="408"/>
                    <a:pt x="1245" y="340"/>
                    <a:pt x="1290" y="273"/>
                  </a:cubicBezTo>
                  <a:cubicBezTo>
                    <a:pt x="1313" y="227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1" name="Google Shape;463;p2">
              <a:extLst>
                <a:ext uri="{FF2B5EF4-FFF2-40B4-BE49-F238E27FC236}">
                  <a16:creationId xmlns:a16="http://schemas.microsoft.com/office/drawing/2014/main" id="{084CF4A5-BD64-AE1E-8E41-FBCAFFD664E1}"/>
                </a:ext>
              </a:extLst>
            </p:cNvPr>
            <p:cNvSpPr/>
            <p:nvPr/>
          </p:nvSpPr>
          <p:spPr>
            <a:xfrm>
              <a:off x="8969307" y="16437872"/>
              <a:ext cx="218179" cy="167168"/>
            </a:xfrm>
            <a:custGeom>
              <a:avLst/>
              <a:gdLst/>
              <a:ahLst/>
              <a:cxnLst/>
              <a:rect l="l" t="t" r="r" b="b"/>
              <a:pathLst>
                <a:path w="1065" h="816" extrusionOk="0">
                  <a:moveTo>
                    <a:pt x="521" y="1"/>
                  </a:moveTo>
                  <a:lnTo>
                    <a:pt x="136" y="114"/>
                  </a:lnTo>
                  <a:cubicBezTo>
                    <a:pt x="136" y="182"/>
                    <a:pt x="114" y="272"/>
                    <a:pt x="68" y="363"/>
                  </a:cubicBezTo>
                  <a:cubicBezTo>
                    <a:pt x="0" y="453"/>
                    <a:pt x="114" y="521"/>
                    <a:pt x="340" y="634"/>
                  </a:cubicBezTo>
                  <a:cubicBezTo>
                    <a:pt x="566" y="770"/>
                    <a:pt x="611" y="816"/>
                    <a:pt x="725" y="816"/>
                  </a:cubicBezTo>
                  <a:cubicBezTo>
                    <a:pt x="838" y="816"/>
                    <a:pt x="1064" y="816"/>
                    <a:pt x="906" y="634"/>
                  </a:cubicBezTo>
                  <a:cubicBezTo>
                    <a:pt x="793" y="544"/>
                    <a:pt x="702" y="431"/>
                    <a:pt x="589" y="340"/>
                  </a:cubicBezTo>
                  <a:cubicBezTo>
                    <a:pt x="544" y="227"/>
                    <a:pt x="521" y="114"/>
                    <a:pt x="521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2" name="Google Shape;464;p2">
              <a:extLst>
                <a:ext uri="{FF2B5EF4-FFF2-40B4-BE49-F238E27FC236}">
                  <a16:creationId xmlns:a16="http://schemas.microsoft.com/office/drawing/2014/main" id="{F80905AB-233E-AB62-5B1E-47ADE01A3B42}"/>
                </a:ext>
              </a:extLst>
            </p:cNvPr>
            <p:cNvSpPr/>
            <p:nvPr/>
          </p:nvSpPr>
          <p:spPr>
            <a:xfrm>
              <a:off x="8969307" y="16498102"/>
              <a:ext cx="231904" cy="134800"/>
            </a:xfrm>
            <a:custGeom>
              <a:avLst/>
              <a:gdLst/>
              <a:ahLst/>
              <a:cxnLst/>
              <a:rect l="l" t="t" r="r" b="b"/>
              <a:pathLst>
                <a:path w="1132" h="658" extrusionOk="0">
                  <a:moveTo>
                    <a:pt x="91" y="1"/>
                  </a:moveTo>
                  <a:cubicBezTo>
                    <a:pt x="91" y="1"/>
                    <a:pt x="46" y="92"/>
                    <a:pt x="23" y="182"/>
                  </a:cubicBezTo>
                  <a:cubicBezTo>
                    <a:pt x="0" y="250"/>
                    <a:pt x="204" y="340"/>
                    <a:pt x="317" y="408"/>
                  </a:cubicBezTo>
                  <a:cubicBezTo>
                    <a:pt x="408" y="454"/>
                    <a:pt x="589" y="657"/>
                    <a:pt x="793" y="657"/>
                  </a:cubicBezTo>
                  <a:cubicBezTo>
                    <a:pt x="1019" y="635"/>
                    <a:pt x="1132" y="499"/>
                    <a:pt x="1041" y="408"/>
                  </a:cubicBezTo>
                  <a:cubicBezTo>
                    <a:pt x="996" y="340"/>
                    <a:pt x="928" y="295"/>
                    <a:pt x="838" y="273"/>
                  </a:cubicBezTo>
                  <a:lnTo>
                    <a:pt x="838" y="273"/>
                  </a:lnTo>
                  <a:cubicBezTo>
                    <a:pt x="838" y="273"/>
                    <a:pt x="883" y="386"/>
                    <a:pt x="725" y="386"/>
                  </a:cubicBezTo>
                  <a:cubicBezTo>
                    <a:pt x="566" y="386"/>
                    <a:pt x="430" y="318"/>
                    <a:pt x="317" y="227"/>
                  </a:cubicBezTo>
                  <a:cubicBezTo>
                    <a:pt x="159" y="114"/>
                    <a:pt x="22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3" name="Google Shape;465;p2">
              <a:extLst>
                <a:ext uri="{FF2B5EF4-FFF2-40B4-BE49-F238E27FC236}">
                  <a16:creationId xmlns:a16="http://schemas.microsoft.com/office/drawing/2014/main" id="{71B78593-CB7B-E91D-EC32-3E09D6D6E9F3}"/>
                </a:ext>
              </a:extLst>
            </p:cNvPr>
            <p:cNvSpPr/>
            <p:nvPr/>
          </p:nvSpPr>
          <p:spPr>
            <a:xfrm>
              <a:off x="8654023" y="15552451"/>
              <a:ext cx="389648" cy="772127"/>
            </a:xfrm>
            <a:custGeom>
              <a:avLst/>
              <a:gdLst/>
              <a:ahLst/>
              <a:cxnLst/>
              <a:rect l="l" t="t" r="r" b="b"/>
              <a:pathLst>
                <a:path w="1902" h="3769" extrusionOk="0">
                  <a:moveTo>
                    <a:pt x="1788" y="0"/>
                  </a:moveTo>
                  <a:cubicBezTo>
                    <a:pt x="1675" y="91"/>
                    <a:pt x="1426" y="430"/>
                    <a:pt x="1313" y="430"/>
                  </a:cubicBezTo>
                  <a:cubicBezTo>
                    <a:pt x="1256" y="441"/>
                    <a:pt x="1206" y="447"/>
                    <a:pt x="1155" y="447"/>
                  </a:cubicBezTo>
                  <a:cubicBezTo>
                    <a:pt x="1104" y="447"/>
                    <a:pt x="1053" y="441"/>
                    <a:pt x="996" y="430"/>
                  </a:cubicBezTo>
                  <a:cubicBezTo>
                    <a:pt x="883" y="566"/>
                    <a:pt x="793" y="543"/>
                    <a:pt x="725" y="702"/>
                  </a:cubicBezTo>
                  <a:cubicBezTo>
                    <a:pt x="657" y="905"/>
                    <a:pt x="634" y="1109"/>
                    <a:pt x="657" y="1313"/>
                  </a:cubicBezTo>
                  <a:cubicBezTo>
                    <a:pt x="611" y="1516"/>
                    <a:pt x="589" y="1743"/>
                    <a:pt x="611" y="1946"/>
                  </a:cubicBezTo>
                  <a:cubicBezTo>
                    <a:pt x="317" y="2241"/>
                    <a:pt x="23" y="3372"/>
                    <a:pt x="0" y="3531"/>
                  </a:cubicBezTo>
                  <a:cubicBezTo>
                    <a:pt x="57" y="3681"/>
                    <a:pt x="191" y="3769"/>
                    <a:pt x="338" y="3769"/>
                  </a:cubicBezTo>
                  <a:cubicBezTo>
                    <a:pt x="368" y="3769"/>
                    <a:pt x="399" y="3765"/>
                    <a:pt x="430" y="3757"/>
                  </a:cubicBezTo>
                  <a:cubicBezTo>
                    <a:pt x="611" y="3553"/>
                    <a:pt x="1336" y="2014"/>
                    <a:pt x="1404" y="1924"/>
                  </a:cubicBezTo>
                  <a:cubicBezTo>
                    <a:pt x="1607" y="1652"/>
                    <a:pt x="1766" y="1313"/>
                    <a:pt x="1834" y="973"/>
                  </a:cubicBezTo>
                  <a:cubicBezTo>
                    <a:pt x="1902" y="656"/>
                    <a:pt x="1879" y="317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4" name="Google Shape;466;p2">
              <a:extLst>
                <a:ext uri="{FF2B5EF4-FFF2-40B4-BE49-F238E27FC236}">
                  <a16:creationId xmlns:a16="http://schemas.microsoft.com/office/drawing/2014/main" id="{7662488C-F92E-21D5-144A-B780985DF9DC}"/>
                </a:ext>
              </a:extLst>
            </p:cNvPr>
            <p:cNvSpPr/>
            <p:nvPr/>
          </p:nvSpPr>
          <p:spPr>
            <a:xfrm>
              <a:off x="8728184" y="15598751"/>
              <a:ext cx="366499" cy="890332"/>
            </a:xfrm>
            <a:custGeom>
              <a:avLst/>
              <a:gdLst/>
              <a:ahLst/>
              <a:cxnLst/>
              <a:rect l="l" t="t" r="r" b="b"/>
              <a:pathLst>
                <a:path w="1789" h="4346" extrusionOk="0">
                  <a:moveTo>
                    <a:pt x="453" y="0"/>
                  </a:moveTo>
                  <a:cubicBezTo>
                    <a:pt x="204" y="317"/>
                    <a:pt x="1" y="815"/>
                    <a:pt x="295" y="1155"/>
                  </a:cubicBezTo>
                  <a:cubicBezTo>
                    <a:pt x="340" y="1404"/>
                    <a:pt x="431" y="1607"/>
                    <a:pt x="589" y="1811"/>
                  </a:cubicBezTo>
                  <a:cubicBezTo>
                    <a:pt x="702" y="1969"/>
                    <a:pt x="1019" y="2377"/>
                    <a:pt x="1019" y="2377"/>
                  </a:cubicBezTo>
                  <a:cubicBezTo>
                    <a:pt x="951" y="2580"/>
                    <a:pt x="928" y="2807"/>
                    <a:pt x="974" y="3010"/>
                  </a:cubicBezTo>
                  <a:cubicBezTo>
                    <a:pt x="1019" y="3395"/>
                    <a:pt x="1200" y="4278"/>
                    <a:pt x="1200" y="4278"/>
                  </a:cubicBezTo>
                  <a:cubicBezTo>
                    <a:pt x="1291" y="4323"/>
                    <a:pt x="1387" y="4346"/>
                    <a:pt x="1483" y="4346"/>
                  </a:cubicBezTo>
                  <a:cubicBezTo>
                    <a:pt x="1579" y="4346"/>
                    <a:pt x="1675" y="4323"/>
                    <a:pt x="1766" y="4278"/>
                  </a:cubicBezTo>
                  <a:cubicBezTo>
                    <a:pt x="1766" y="3373"/>
                    <a:pt x="1788" y="2445"/>
                    <a:pt x="1766" y="2264"/>
                  </a:cubicBezTo>
                  <a:cubicBezTo>
                    <a:pt x="1743" y="2060"/>
                    <a:pt x="1268" y="1019"/>
                    <a:pt x="1223" y="883"/>
                  </a:cubicBezTo>
                  <a:cubicBezTo>
                    <a:pt x="1313" y="747"/>
                    <a:pt x="1336" y="566"/>
                    <a:pt x="1313" y="408"/>
                  </a:cubicBezTo>
                  <a:cubicBezTo>
                    <a:pt x="1109" y="385"/>
                    <a:pt x="906" y="317"/>
                    <a:pt x="725" y="227"/>
                  </a:cubicBezTo>
                  <a:cubicBezTo>
                    <a:pt x="612" y="181"/>
                    <a:pt x="521" y="91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5" name="Google Shape;467;p2">
              <a:extLst>
                <a:ext uri="{FF2B5EF4-FFF2-40B4-BE49-F238E27FC236}">
                  <a16:creationId xmlns:a16="http://schemas.microsoft.com/office/drawing/2014/main" id="{83B1CEF6-7FBB-B85B-F7E4-D6B21088BFD2}"/>
                </a:ext>
              </a:extLst>
            </p:cNvPr>
            <p:cNvSpPr/>
            <p:nvPr/>
          </p:nvSpPr>
          <p:spPr>
            <a:xfrm>
              <a:off x="8788413" y="15233684"/>
              <a:ext cx="306269" cy="485524"/>
            </a:xfrm>
            <a:custGeom>
              <a:avLst/>
              <a:gdLst/>
              <a:ahLst/>
              <a:cxnLst/>
              <a:rect l="l" t="t" r="r" b="b"/>
              <a:pathLst>
                <a:path w="1495" h="2370" extrusionOk="0">
                  <a:moveTo>
                    <a:pt x="896" y="1"/>
                  </a:moveTo>
                  <a:cubicBezTo>
                    <a:pt x="858" y="1"/>
                    <a:pt x="730" y="47"/>
                    <a:pt x="385" y="266"/>
                  </a:cubicBezTo>
                  <a:cubicBezTo>
                    <a:pt x="182" y="357"/>
                    <a:pt x="23" y="538"/>
                    <a:pt x="1" y="764"/>
                  </a:cubicBezTo>
                  <a:cubicBezTo>
                    <a:pt x="23" y="968"/>
                    <a:pt x="69" y="1171"/>
                    <a:pt x="137" y="1352"/>
                  </a:cubicBezTo>
                  <a:cubicBezTo>
                    <a:pt x="159" y="1601"/>
                    <a:pt x="114" y="1828"/>
                    <a:pt x="46" y="2054"/>
                  </a:cubicBezTo>
                  <a:cubicBezTo>
                    <a:pt x="180" y="2255"/>
                    <a:pt x="401" y="2369"/>
                    <a:pt x="635" y="2369"/>
                  </a:cubicBezTo>
                  <a:cubicBezTo>
                    <a:pt x="717" y="2369"/>
                    <a:pt x="801" y="2355"/>
                    <a:pt x="883" y="2326"/>
                  </a:cubicBezTo>
                  <a:cubicBezTo>
                    <a:pt x="1155" y="2280"/>
                    <a:pt x="1223" y="2122"/>
                    <a:pt x="1223" y="1963"/>
                  </a:cubicBezTo>
                  <a:cubicBezTo>
                    <a:pt x="1200" y="1692"/>
                    <a:pt x="1246" y="1420"/>
                    <a:pt x="1313" y="1149"/>
                  </a:cubicBezTo>
                  <a:cubicBezTo>
                    <a:pt x="1359" y="1058"/>
                    <a:pt x="1494" y="945"/>
                    <a:pt x="1427" y="764"/>
                  </a:cubicBezTo>
                  <a:cubicBezTo>
                    <a:pt x="1359" y="606"/>
                    <a:pt x="1268" y="492"/>
                    <a:pt x="1178" y="357"/>
                  </a:cubicBezTo>
                  <a:cubicBezTo>
                    <a:pt x="1087" y="243"/>
                    <a:pt x="1019" y="130"/>
                    <a:pt x="906" y="17"/>
                  </a:cubicBezTo>
                  <a:cubicBezTo>
                    <a:pt x="913" y="10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6" name="Google Shape;468;p2">
              <a:extLst>
                <a:ext uri="{FF2B5EF4-FFF2-40B4-BE49-F238E27FC236}">
                  <a16:creationId xmlns:a16="http://schemas.microsoft.com/office/drawing/2014/main" id="{FB7C999E-9FC8-62DB-D654-4B5314E3AFA8}"/>
                </a:ext>
              </a:extLst>
            </p:cNvPr>
            <p:cNvSpPr/>
            <p:nvPr/>
          </p:nvSpPr>
          <p:spPr>
            <a:xfrm>
              <a:off x="8858067" y="15223236"/>
              <a:ext cx="157744" cy="180894"/>
            </a:xfrm>
            <a:custGeom>
              <a:avLst/>
              <a:gdLst/>
              <a:ahLst/>
              <a:cxnLst/>
              <a:rect l="l" t="t" r="r" b="b"/>
              <a:pathLst>
                <a:path w="770" h="883" extrusionOk="0">
                  <a:moveTo>
                    <a:pt x="136" y="0"/>
                  </a:moveTo>
                  <a:cubicBezTo>
                    <a:pt x="136" y="91"/>
                    <a:pt x="91" y="181"/>
                    <a:pt x="68" y="272"/>
                  </a:cubicBezTo>
                  <a:cubicBezTo>
                    <a:pt x="0" y="362"/>
                    <a:pt x="91" y="521"/>
                    <a:pt x="249" y="611"/>
                  </a:cubicBezTo>
                  <a:cubicBezTo>
                    <a:pt x="430" y="679"/>
                    <a:pt x="611" y="770"/>
                    <a:pt x="770" y="883"/>
                  </a:cubicBezTo>
                  <a:cubicBezTo>
                    <a:pt x="770" y="679"/>
                    <a:pt x="747" y="498"/>
                    <a:pt x="657" y="317"/>
                  </a:cubicBezTo>
                  <a:cubicBezTo>
                    <a:pt x="566" y="113"/>
                    <a:pt x="589" y="113"/>
                    <a:pt x="589" y="0"/>
                  </a:cubicBezTo>
                  <a:lnTo>
                    <a:pt x="589" y="0"/>
                  </a:lnTo>
                  <a:cubicBezTo>
                    <a:pt x="509" y="11"/>
                    <a:pt x="436" y="17"/>
                    <a:pt x="362" y="17"/>
                  </a:cubicBezTo>
                  <a:cubicBezTo>
                    <a:pt x="289" y="17"/>
                    <a:pt x="215" y="11"/>
                    <a:pt x="136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7" name="Google Shape;469;p2">
              <a:extLst>
                <a:ext uri="{FF2B5EF4-FFF2-40B4-BE49-F238E27FC236}">
                  <a16:creationId xmlns:a16="http://schemas.microsoft.com/office/drawing/2014/main" id="{525BCFE1-B2C9-30B7-19CD-EB6929CDBBA8}"/>
                </a:ext>
              </a:extLst>
            </p:cNvPr>
            <p:cNvSpPr/>
            <p:nvPr/>
          </p:nvSpPr>
          <p:spPr>
            <a:xfrm>
              <a:off x="8621450" y="16289551"/>
              <a:ext cx="167168" cy="171880"/>
            </a:xfrm>
            <a:custGeom>
              <a:avLst/>
              <a:gdLst/>
              <a:ahLst/>
              <a:cxnLst/>
              <a:rect l="l" t="t" r="r" b="b"/>
              <a:pathLst>
                <a:path w="816" h="839" extrusionOk="0">
                  <a:moveTo>
                    <a:pt x="137" y="1"/>
                  </a:moveTo>
                  <a:cubicBezTo>
                    <a:pt x="24" y="68"/>
                    <a:pt x="1" y="227"/>
                    <a:pt x="69" y="340"/>
                  </a:cubicBezTo>
                  <a:cubicBezTo>
                    <a:pt x="159" y="476"/>
                    <a:pt x="182" y="747"/>
                    <a:pt x="273" y="793"/>
                  </a:cubicBezTo>
                  <a:cubicBezTo>
                    <a:pt x="342" y="822"/>
                    <a:pt x="415" y="839"/>
                    <a:pt x="485" y="839"/>
                  </a:cubicBezTo>
                  <a:cubicBezTo>
                    <a:pt x="576" y="839"/>
                    <a:pt x="661" y="811"/>
                    <a:pt x="725" y="747"/>
                  </a:cubicBezTo>
                  <a:cubicBezTo>
                    <a:pt x="816" y="634"/>
                    <a:pt x="589" y="521"/>
                    <a:pt x="589" y="521"/>
                  </a:cubicBezTo>
                  <a:cubicBezTo>
                    <a:pt x="589" y="521"/>
                    <a:pt x="497" y="595"/>
                    <a:pt x="406" y="595"/>
                  </a:cubicBezTo>
                  <a:cubicBezTo>
                    <a:pt x="355" y="595"/>
                    <a:pt x="305" y="572"/>
                    <a:pt x="273" y="498"/>
                  </a:cubicBezTo>
                  <a:cubicBezTo>
                    <a:pt x="205" y="340"/>
                    <a:pt x="159" y="182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8" name="Google Shape;470;p2">
              <a:extLst>
                <a:ext uri="{FF2B5EF4-FFF2-40B4-BE49-F238E27FC236}">
                  <a16:creationId xmlns:a16="http://schemas.microsoft.com/office/drawing/2014/main" id="{04C392E4-FC3A-2D69-0905-414D3C161E31}"/>
                </a:ext>
              </a:extLst>
            </p:cNvPr>
            <p:cNvSpPr/>
            <p:nvPr/>
          </p:nvSpPr>
          <p:spPr>
            <a:xfrm>
              <a:off x="8718965" y="15573143"/>
              <a:ext cx="268984" cy="170446"/>
            </a:xfrm>
            <a:custGeom>
              <a:avLst/>
              <a:gdLst/>
              <a:ahLst/>
              <a:cxnLst/>
              <a:rect l="l" t="t" r="r" b="b"/>
              <a:pathLst>
                <a:path w="1313" h="832" extrusionOk="0">
                  <a:moveTo>
                    <a:pt x="1079" y="1"/>
                  </a:moveTo>
                  <a:cubicBezTo>
                    <a:pt x="1060" y="1"/>
                    <a:pt x="1040" y="4"/>
                    <a:pt x="1019" y="12"/>
                  </a:cubicBezTo>
                  <a:cubicBezTo>
                    <a:pt x="815" y="80"/>
                    <a:pt x="136" y="284"/>
                    <a:pt x="91" y="306"/>
                  </a:cubicBezTo>
                  <a:cubicBezTo>
                    <a:pt x="0" y="329"/>
                    <a:pt x="46" y="691"/>
                    <a:pt x="136" y="782"/>
                  </a:cubicBezTo>
                  <a:cubicBezTo>
                    <a:pt x="171" y="816"/>
                    <a:pt x="218" y="831"/>
                    <a:pt x="284" y="831"/>
                  </a:cubicBezTo>
                  <a:cubicBezTo>
                    <a:pt x="391" y="831"/>
                    <a:pt x="546" y="792"/>
                    <a:pt x="770" y="736"/>
                  </a:cubicBezTo>
                  <a:cubicBezTo>
                    <a:pt x="1132" y="623"/>
                    <a:pt x="1313" y="555"/>
                    <a:pt x="1313" y="374"/>
                  </a:cubicBezTo>
                  <a:cubicBezTo>
                    <a:pt x="1313" y="214"/>
                    <a:pt x="1224" y="1"/>
                    <a:pt x="1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9" name="Google Shape;471;p2">
              <a:extLst>
                <a:ext uri="{FF2B5EF4-FFF2-40B4-BE49-F238E27FC236}">
                  <a16:creationId xmlns:a16="http://schemas.microsoft.com/office/drawing/2014/main" id="{1E96A7E6-9EA9-C887-55B1-E408C32FFAEA}"/>
                </a:ext>
              </a:extLst>
            </p:cNvPr>
            <p:cNvSpPr/>
            <p:nvPr/>
          </p:nvSpPr>
          <p:spPr>
            <a:xfrm>
              <a:off x="8732895" y="15589532"/>
              <a:ext cx="222686" cy="93622"/>
            </a:xfrm>
            <a:custGeom>
              <a:avLst/>
              <a:gdLst/>
              <a:ahLst/>
              <a:cxnLst/>
              <a:rect l="l" t="t" r="r" b="b"/>
              <a:pathLst>
                <a:path w="1087" h="457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96" y="68"/>
                    <a:pt x="951" y="136"/>
                    <a:pt x="883" y="204"/>
                  </a:cubicBezTo>
                  <a:cubicBezTo>
                    <a:pt x="724" y="272"/>
                    <a:pt x="543" y="340"/>
                    <a:pt x="362" y="362"/>
                  </a:cubicBezTo>
                  <a:cubicBezTo>
                    <a:pt x="317" y="374"/>
                    <a:pt x="276" y="379"/>
                    <a:pt x="239" y="379"/>
                  </a:cubicBezTo>
                  <a:cubicBezTo>
                    <a:pt x="129" y="379"/>
                    <a:pt x="57" y="328"/>
                    <a:pt x="23" y="226"/>
                  </a:cubicBezTo>
                  <a:lnTo>
                    <a:pt x="23" y="226"/>
                  </a:lnTo>
                  <a:cubicBezTo>
                    <a:pt x="0" y="317"/>
                    <a:pt x="45" y="407"/>
                    <a:pt x="136" y="453"/>
                  </a:cubicBezTo>
                  <a:cubicBezTo>
                    <a:pt x="170" y="456"/>
                    <a:pt x="204" y="457"/>
                    <a:pt x="238" y="457"/>
                  </a:cubicBezTo>
                  <a:cubicBezTo>
                    <a:pt x="475" y="457"/>
                    <a:pt x="710" y="388"/>
                    <a:pt x="928" y="249"/>
                  </a:cubicBezTo>
                  <a:cubicBezTo>
                    <a:pt x="1086" y="113"/>
                    <a:pt x="1019" y="0"/>
                    <a:pt x="1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0" name="Google Shape;472;p2">
              <a:extLst>
                <a:ext uri="{FF2B5EF4-FFF2-40B4-BE49-F238E27FC236}">
                  <a16:creationId xmlns:a16="http://schemas.microsoft.com/office/drawing/2014/main" id="{BBAF1B6B-0F61-4AEF-55F7-C87BCEA920EC}"/>
                </a:ext>
              </a:extLst>
            </p:cNvPr>
            <p:cNvSpPr/>
            <p:nvPr/>
          </p:nvSpPr>
          <p:spPr>
            <a:xfrm>
              <a:off x="8700322" y="15322185"/>
              <a:ext cx="269189" cy="423861"/>
            </a:xfrm>
            <a:custGeom>
              <a:avLst/>
              <a:gdLst/>
              <a:ahLst/>
              <a:cxnLst/>
              <a:rect l="l" t="t" r="r" b="b"/>
              <a:pathLst>
                <a:path w="1314" h="2069" extrusionOk="0">
                  <a:moveTo>
                    <a:pt x="617" y="1"/>
                  </a:moveTo>
                  <a:cubicBezTo>
                    <a:pt x="553" y="1"/>
                    <a:pt x="486" y="40"/>
                    <a:pt x="431" y="151"/>
                  </a:cubicBezTo>
                  <a:cubicBezTo>
                    <a:pt x="295" y="377"/>
                    <a:pt x="114" y="1011"/>
                    <a:pt x="46" y="1079"/>
                  </a:cubicBezTo>
                  <a:cubicBezTo>
                    <a:pt x="1" y="1147"/>
                    <a:pt x="46" y="1282"/>
                    <a:pt x="114" y="1350"/>
                  </a:cubicBezTo>
                  <a:cubicBezTo>
                    <a:pt x="250" y="1554"/>
                    <a:pt x="408" y="1735"/>
                    <a:pt x="589" y="1894"/>
                  </a:cubicBezTo>
                  <a:cubicBezTo>
                    <a:pt x="743" y="2014"/>
                    <a:pt x="820" y="2069"/>
                    <a:pt x="907" y="2069"/>
                  </a:cubicBezTo>
                  <a:cubicBezTo>
                    <a:pt x="935" y="2069"/>
                    <a:pt x="964" y="2063"/>
                    <a:pt x="997" y="2052"/>
                  </a:cubicBezTo>
                  <a:cubicBezTo>
                    <a:pt x="1110" y="2029"/>
                    <a:pt x="1313" y="1871"/>
                    <a:pt x="1178" y="1780"/>
                  </a:cubicBezTo>
                  <a:cubicBezTo>
                    <a:pt x="1042" y="1735"/>
                    <a:pt x="906" y="1690"/>
                    <a:pt x="770" y="1690"/>
                  </a:cubicBezTo>
                  <a:cubicBezTo>
                    <a:pt x="725" y="1554"/>
                    <a:pt x="657" y="1418"/>
                    <a:pt x="589" y="1305"/>
                  </a:cubicBezTo>
                  <a:lnTo>
                    <a:pt x="476" y="1124"/>
                  </a:lnTo>
                  <a:lnTo>
                    <a:pt x="770" y="762"/>
                  </a:lnTo>
                  <a:cubicBezTo>
                    <a:pt x="906" y="581"/>
                    <a:pt x="951" y="332"/>
                    <a:pt x="838" y="151"/>
                  </a:cubicBezTo>
                  <a:cubicBezTo>
                    <a:pt x="798" y="84"/>
                    <a:pt x="710" y="1"/>
                    <a:pt x="617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1" name="Google Shape;473;p2">
              <a:extLst>
                <a:ext uri="{FF2B5EF4-FFF2-40B4-BE49-F238E27FC236}">
                  <a16:creationId xmlns:a16="http://schemas.microsoft.com/office/drawing/2014/main" id="{EB822EA3-45FC-3042-AC15-D179D0908CFE}"/>
                </a:ext>
              </a:extLst>
            </p:cNvPr>
            <p:cNvSpPr/>
            <p:nvPr/>
          </p:nvSpPr>
          <p:spPr>
            <a:xfrm>
              <a:off x="8890435" y="15292684"/>
              <a:ext cx="125376" cy="111445"/>
            </a:xfrm>
            <a:custGeom>
              <a:avLst/>
              <a:gdLst/>
              <a:ahLst/>
              <a:cxnLst/>
              <a:rect l="l" t="t" r="r" b="b"/>
              <a:pathLst>
                <a:path w="612" h="544" extrusionOk="0">
                  <a:moveTo>
                    <a:pt x="1" y="1"/>
                  </a:moveTo>
                  <a:cubicBezTo>
                    <a:pt x="1" y="1"/>
                    <a:pt x="1" y="318"/>
                    <a:pt x="159" y="408"/>
                  </a:cubicBezTo>
                  <a:cubicBezTo>
                    <a:pt x="295" y="476"/>
                    <a:pt x="453" y="521"/>
                    <a:pt x="612" y="544"/>
                  </a:cubicBezTo>
                  <a:cubicBezTo>
                    <a:pt x="566" y="453"/>
                    <a:pt x="521" y="385"/>
                    <a:pt x="431" y="318"/>
                  </a:cubicBezTo>
                  <a:cubicBezTo>
                    <a:pt x="295" y="204"/>
                    <a:pt x="159" y="9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2" name="Google Shape;474;p2">
              <a:extLst>
                <a:ext uri="{FF2B5EF4-FFF2-40B4-BE49-F238E27FC236}">
                  <a16:creationId xmlns:a16="http://schemas.microsoft.com/office/drawing/2014/main" id="{6C820122-6D92-5F98-845C-7F3A7427F354}"/>
                </a:ext>
              </a:extLst>
            </p:cNvPr>
            <p:cNvSpPr/>
            <p:nvPr/>
          </p:nvSpPr>
          <p:spPr>
            <a:xfrm>
              <a:off x="8978526" y="15250892"/>
              <a:ext cx="60434" cy="153237"/>
            </a:xfrm>
            <a:custGeom>
              <a:avLst/>
              <a:gdLst/>
              <a:ahLst/>
              <a:cxnLst/>
              <a:rect l="l" t="t" r="r" b="b"/>
              <a:pathLst>
                <a:path w="295" h="748" extrusionOk="0">
                  <a:moveTo>
                    <a:pt x="114" y="1"/>
                  </a:moveTo>
                  <a:lnTo>
                    <a:pt x="1" y="69"/>
                  </a:lnTo>
                  <a:cubicBezTo>
                    <a:pt x="1" y="69"/>
                    <a:pt x="69" y="227"/>
                    <a:pt x="114" y="386"/>
                  </a:cubicBezTo>
                  <a:cubicBezTo>
                    <a:pt x="136" y="476"/>
                    <a:pt x="136" y="567"/>
                    <a:pt x="114" y="680"/>
                  </a:cubicBezTo>
                  <a:lnTo>
                    <a:pt x="182" y="748"/>
                  </a:lnTo>
                  <a:cubicBezTo>
                    <a:pt x="295" y="499"/>
                    <a:pt x="272" y="205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3" name="Google Shape;475;p2">
              <a:extLst>
                <a:ext uri="{FF2B5EF4-FFF2-40B4-BE49-F238E27FC236}">
                  <a16:creationId xmlns:a16="http://schemas.microsoft.com/office/drawing/2014/main" id="{F0C4D36D-35A8-CCCF-6FA6-B33C6063FE41}"/>
                </a:ext>
              </a:extLst>
            </p:cNvPr>
            <p:cNvSpPr/>
            <p:nvPr/>
          </p:nvSpPr>
          <p:spPr>
            <a:xfrm>
              <a:off x="8853355" y="15107283"/>
              <a:ext cx="185605" cy="178640"/>
            </a:xfrm>
            <a:custGeom>
              <a:avLst/>
              <a:gdLst/>
              <a:ahLst/>
              <a:cxnLst/>
              <a:rect l="l" t="t" r="r" b="b"/>
              <a:pathLst>
                <a:path w="906" h="872" extrusionOk="0">
                  <a:moveTo>
                    <a:pt x="574" y="0"/>
                  </a:moveTo>
                  <a:cubicBezTo>
                    <a:pt x="463" y="0"/>
                    <a:pt x="363" y="31"/>
                    <a:pt x="272" y="91"/>
                  </a:cubicBezTo>
                  <a:cubicBezTo>
                    <a:pt x="159" y="114"/>
                    <a:pt x="91" y="181"/>
                    <a:pt x="1" y="249"/>
                  </a:cubicBezTo>
                  <a:cubicBezTo>
                    <a:pt x="1" y="249"/>
                    <a:pt x="1" y="272"/>
                    <a:pt x="1" y="272"/>
                  </a:cubicBezTo>
                  <a:cubicBezTo>
                    <a:pt x="46" y="544"/>
                    <a:pt x="227" y="770"/>
                    <a:pt x="498" y="860"/>
                  </a:cubicBezTo>
                  <a:cubicBezTo>
                    <a:pt x="525" y="868"/>
                    <a:pt x="550" y="871"/>
                    <a:pt x="574" y="871"/>
                  </a:cubicBezTo>
                  <a:cubicBezTo>
                    <a:pt x="771" y="871"/>
                    <a:pt x="863" y="637"/>
                    <a:pt x="883" y="476"/>
                  </a:cubicBezTo>
                  <a:cubicBezTo>
                    <a:pt x="906" y="295"/>
                    <a:pt x="883" y="23"/>
                    <a:pt x="747" y="23"/>
                  </a:cubicBezTo>
                  <a:cubicBezTo>
                    <a:pt x="687" y="8"/>
                    <a:pt x="629" y="0"/>
                    <a:pt x="574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4" name="Google Shape;476;p2">
              <a:extLst>
                <a:ext uri="{FF2B5EF4-FFF2-40B4-BE49-F238E27FC236}">
                  <a16:creationId xmlns:a16="http://schemas.microsoft.com/office/drawing/2014/main" id="{9406E446-678E-494F-E099-139E199BCD58}"/>
                </a:ext>
              </a:extLst>
            </p:cNvPr>
            <p:cNvSpPr/>
            <p:nvPr/>
          </p:nvSpPr>
          <p:spPr>
            <a:xfrm>
              <a:off x="8788413" y="15040702"/>
              <a:ext cx="269189" cy="437586"/>
            </a:xfrm>
            <a:custGeom>
              <a:avLst/>
              <a:gdLst/>
              <a:ahLst/>
              <a:cxnLst/>
              <a:rect l="l" t="t" r="r" b="b"/>
              <a:pathLst>
                <a:path w="1314" h="2136" extrusionOk="0">
                  <a:moveTo>
                    <a:pt x="604" y="1"/>
                  </a:moveTo>
                  <a:cubicBezTo>
                    <a:pt x="331" y="1"/>
                    <a:pt x="139" y="206"/>
                    <a:pt x="69" y="574"/>
                  </a:cubicBezTo>
                  <a:cubicBezTo>
                    <a:pt x="1" y="823"/>
                    <a:pt x="23" y="1095"/>
                    <a:pt x="91" y="1344"/>
                  </a:cubicBezTo>
                  <a:cubicBezTo>
                    <a:pt x="250" y="1615"/>
                    <a:pt x="725" y="1774"/>
                    <a:pt x="793" y="2136"/>
                  </a:cubicBezTo>
                  <a:cubicBezTo>
                    <a:pt x="883" y="2000"/>
                    <a:pt x="906" y="1842"/>
                    <a:pt x="883" y="1683"/>
                  </a:cubicBezTo>
                  <a:cubicBezTo>
                    <a:pt x="838" y="1593"/>
                    <a:pt x="725" y="1412"/>
                    <a:pt x="702" y="1321"/>
                  </a:cubicBezTo>
                  <a:cubicBezTo>
                    <a:pt x="612" y="1140"/>
                    <a:pt x="634" y="914"/>
                    <a:pt x="793" y="778"/>
                  </a:cubicBezTo>
                  <a:cubicBezTo>
                    <a:pt x="906" y="687"/>
                    <a:pt x="974" y="552"/>
                    <a:pt x="1019" y="393"/>
                  </a:cubicBezTo>
                  <a:cubicBezTo>
                    <a:pt x="1087" y="484"/>
                    <a:pt x="1155" y="574"/>
                    <a:pt x="1200" y="687"/>
                  </a:cubicBezTo>
                  <a:cubicBezTo>
                    <a:pt x="1313" y="529"/>
                    <a:pt x="1313" y="303"/>
                    <a:pt x="1223" y="144"/>
                  </a:cubicBezTo>
                  <a:cubicBezTo>
                    <a:pt x="1150" y="57"/>
                    <a:pt x="1050" y="17"/>
                    <a:pt x="969" y="17"/>
                  </a:cubicBezTo>
                  <a:cubicBezTo>
                    <a:pt x="924" y="17"/>
                    <a:pt x="885" y="29"/>
                    <a:pt x="861" y="54"/>
                  </a:cubicBezTo>
                  <a:cubicBezTo>
                    <a:pt x="769" y="18"/>
                    <a:pt x="68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95" name="Google Shape;477;p2">
            <a:extLst>
              <a:ext uri="{FF2B5EF4-FFF2-40B4-BE49-F238E27FC236}">
                <a16:creationId xmlns:a16="http://schemas.microsoft.com/office/drawing/2014/main" id="{D47997DC-C7E8-A28B-4E81-DA56B8BC2A21}"/>
              </a:ext>
            </a:extLst>
          </p:cNvPr>
          <p:cNvGrpSpPr/>
          <p:nvPr/>
        </p:nvGrpSpPr>
        <p:grpSpPr>
          <a:xfrm>
            <a:off x="17219570" y="318956"/>
            <a:ext cx="4125984" cy="3320123"/>
            <a:chOff x="-312109" y="15146878"/>
            <a:chExt cx="3094541" cy="3320123"/>
          </a:xfrm>
        </p:grpSpPr>
        <p:sp>
          <p:nvSpPr>
            <p:cNvPr id="4696" name="Google Shape;478;p2">
              <a:extLst>
                <a:ext uri="{FF2B5EF4-FFF2-40B4-BE49-F238E27FC236}">
                  <a16:creationId xmlns:a16="http://schemas.microsoft.com/office/drawing/2014/main" id="{1B834E31-FBCF-01F5-2CEF-EB255DE8DA42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7" name="Google Shape;479;p2">
              <a:extLst>
                <a:ext uri="{FF2B5EF4-FFF2-40B4-BE49-F238E27FC236}">
                  <a16:creationId xmlns:a16="http://schemas.microsoft.com/office/drawing/2014/main" id="{7A70C26E-C0B1-23C4-8D50-2F6A02528876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8" name="Google Shape;480;p2">
              <a:extLst>
                <a:ext uri="{FF2B5EF4-FFF2-40B4-BE49-F238E27FC236}">
                  <a16:creationId xmlns:a16="http://schemas.microsoft.com/office/drawing/2014/main" id="{7FF5DD63-947D-5E0E-D614-1D07EE78ADC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9" name="Google Shape;481;p2">
              <a:extLst>
                <a:ext uri="{FF2B5EF4-FFF2-40B4-BE49-F238E27FC236}">
                  <a16:creationId xmlns:a16="http://schemas.microsoft.com/office/drawing/2014/main" id="{A0D5C134-8648-04BB-A73B-72200A22F908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0" name="Google Shape;482;p2">
              <a:extLst>
                <a:ext uri="{FF2B5EF4-FFF2-40B4-BE49-F238E27FC236}">
                  <a16:creationId xmlns:a16="http://schemas.microsoft.com/office/drawing/2014/main" id="{3502BC83-05AC-5F8A-2F1C-5E070A4D3B1C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1" name="Google Shape;483;p2">
              <a:extLst>
                <a:ext uri="{FF2B5EF4-FFF2-40B4-BE49-F238E27FC236}">
                  <a16:creationId xmlns:a16="http://schemas.microsoft.com/office/drawing/2014/main" id="{43755B71-9769-27FC-0F0D-5E8C4CA765B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2" name="Google Shape;484;p2">
              <a:extLst>
                <a:ext uri="{FF2B5EF4-FFF2-40B4-BE49-F238E27FC236}">
                  <a16:creationId xmlns:a16="http://schemas.microsoft.com/office/drawing/2014/main" id="{518FB936-9289-58AA-6318-D740C1DBF135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3" name="Google Shape;485;p2">
              <a:extLst>
                <a:ext uri="{FF2B5EF4-FFF2-40B4-BE49-F238E27FC236}">
                  <a16:creationId xmlns:a16="http://schemas.microsoft.com/office/drawing/2014/main" id="{1E9ADFFC-17F1-48E8-C94C-E73AF8651537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4" name="Google Shape;486;p2">
              <a:extLst>
                <a:ext uri="{FF2B5EF4-FFF2-40B4-BE49-F238E27FC236}">
                  <a16:creationId xmlns:a16="http://schemas.microsoft.com/office/drawing/2014/main" id="{A2D1DD68-0B94-D35E-0032-64A54483C1B2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5" name="Google Shape;487;p2">
              <a:extLst>
                <a:ext uri="{FF2B5EF4-FFF2-40B4-BE49-F238E27FC236}">
                  <a16:creationId xmlns:a16="http://schemas.microsoft.com/office/drawing/2014/main" id="{1840126A-D153-138E-B8D0-1119D4246086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6" name="Google Shape;488;p2">
              <a:extLst>
                <a:ext uri="{FF2B5EF4-FFF2-40B4-BE49-F238E27FC236}">
                  <a16:creationId xmlns:a16="http://schemas.microsoft.com/office/drawing/2014/main" id="{8B3741CC-F43B-9335-5B9D-E946CDFEB0A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7" name="Google Shape;489;p2">
              <a:extLst>
                <a:ext uri="{FF2B5EF4-FFF2-40B4-BE49-F238E27FC236}">
                  <a16:creationId xmlns:a16="http://schemas.microsoft.com/office/drawing/2014/main" id="{7DF77625-A1BC-7C90-C5C6-9552A4F3F949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8" name="Google Shape;490;p2">
              <a:extLst>
                <a:ext uri="{FF2B5EF4-FFF2-40B4-BE49-F238E27FC236}">
                  <a16:creationId xmlns:a16="http://schemas.microsoft.com/office/drawing/2014/main" id="{75F4A208-9556-DB89-637B-DD553FF66BB8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9" name="Google Shape;491;p2">
              <a:extLst>
                <a:ext uri="{FF2B5EF4-FFF2-40B4-BE49-F238E27FC236}">
                  <a16:creationId xmlns:a16="http://schemas.microsoft.com/office/drawing/2014/main" id="{68656EA2-0B1C-7562-8D7A-46FEDC2931A8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0" name="Google Shape;492;p2">
              <a:extLst>
                <a:ext uri="{FF2B5EF4-FFF2-40B4-BE49-F238E27FC236}">
                  <a16:creationId xmlns:a16="http://schemas.microsoft.com/office/drawing/2014/main" id="{F49025F2-8990-176A-410B-36D4570FBD35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1" name="Google Shape;493;p2">
              <a:extLst>
                <a:ext uri="{FF2B5EF4-FFF2-40B4-BE49-F238E27FC236}">
                  <a16:creationId xmlns:a16="http://schemas.microsoft.com/office/drawing/2014/main" id="{5DB7128A-CF55-9CBD-EAA2-4876B31284B0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2" name="Google Shape;494;p2">
              <a:extLst>
                <a:ext uri="{FF2B5EF4-FFF2-40B4-BE49-F238E27FC236}">
                  <a16:creationId xmlns:a16="http://schemas.microsoft.com/office/drawing/2014/main" id="{7DCD3958-7599-09E5-9B89-111D8374EAA6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3" name="Google Shape;495;p2">
              <a:extLst>
                <a:ext uri="{FF2B5EF4-FFF2-40B4-BE49-F238E27FC236}">
                  <a16:creationId xmlns:a16="http://schemas.microsoft.com/office/drawing/2014/main" id="{8F7A382E-B746-5FCB-5AED-1E31072DDE75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4" name="Google Shape;496;p2">
              <a:extLst>
                <a:ext uri="{FF2B5EF4-FFF2-40B4-BE49-F238E27FC236}">
                  <a16:creationId xmlns:a16="http://schemas.microsoft.com/office/drawing/2014/main" id="{6BCB79BD-6358-FB49-BFEE-2E26BFFD9AF2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5" name="Google Shape;497;p2">
              <a:extLst>
                <a:ext uri="{FF2B5EF4-FFF2-40B4-BE49-F238E27FC236}">
                  <a16:creationId xmlns:a16="http://schemas.microsoft.com/office/drawing/2014/main" id="{5FAF3324-DCF2-1D04-837F-3FC8407C63DA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6" name="Google Shape;498;p2">
              <a:extLst>
                <a:ext uri="{FF2B5EF4-FFF2-40B4-BE49-F238E27FC236}">
                  <a16:creationId xmlns:a16="http://schemas.microsoft.com/office/drawing/2014/main" id="{4A57A394-3730-FF2B-C318-AA387C7D8D49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7" name="Google Shape;499;p2">
              <a:extLst>
                <a:ext uri="{FF2B5EF4-FFF2-40B4-BE49-F238E27FC236}">
                  <a16:creationId xmlns:a16="http://schemas.microsoft.com/office/drawing/2014/main" id="{8F91C5E3-1BA9-6CC9-E5D2-C0396470AA6D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8" name="Google Shape;500;p2">
              <a:extLst>
                <a:ext uri="{FF2B5EF4-FFF2-40B4-BE49-F238E27FC236}">
                  <a16:creationId xmlns:a16="http://schemas.microsoft.com/office/drawing/2014/main" id="{06BEE73B-31B4-CA4F-5A48-68F8A5F34BA0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9" name="Google Shape;501;p2">
              <a:extLst>
                <a:ext uri="{FF2B5EF4-FFF2-40B4-BE49-F238E27FC236}">
                  <a16:creationId xmlns:a16="http://schemas.microsoft.com/office/drawing/2014/main" id="{0573A85C-7F56-E8F8-267A-D4F32ACC1875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0" name="Google Shape;502;p2">
              <a:extLst>
                <a:ext uri="{FF2B5EF4-FFF2-40B4-BE49-F238E27FC236}">
                  <a16:creationId xmlns:a16="http://schemas.microsoft.com/office/drawing/2014/main" id="{5CA050E3-7D62-39EE-36D0-72D1E4CF53A3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1" name="Google Shape;503;p2">
              <a:extLst>
                <a:ext uri="{FF2B5EF4-FFF2-40B4-BE49-F238E27FC236}">
                  <a16:creationId xmlns:a16="http://schemas.microsoft.com/office/drawing/2014/main" id="{BA04FD2F-7769-FBFD-BC7B-41AF319CE414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2" name="Google Shape;504;p2">
              <a:extLst>
                <a:ext uri="{FF2B5EF4-FFF2-40B4-BE49-F238E27FC236}">
                  <a16:creationId xmlns:a16="http://schemas.microsoft.com/office/drawing/2014/main" id="{B754529B-1173-D387-0EC4-860801642868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3" name="Google Shape;505;p2">
              <a:extLst>
                <a:ext uri="{FF2B5EF4-FFF2-40B4-BE49-F238E27FC236}">
                  <a16:creationId xmlns:a16="http://schemas.microsoft.com/office/drawing/2014/main" id="{061B7B2A-267E-6D41-1A99-3AE436A96F0D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4" name="Google Shape;506;p2">
              <a:extLst>
                <a:ext uri="{FF2B5EF4-FFF2-40B4-BE49-F238E27FC236}">
                  <a16:creationId xmlns:a16="http://schemas.microsoft.com/office/drawing/2014/main" id="{98B043F7-18B6-377D-F6C7-A6624504FCC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5" name="Google Shape;507;p2">
              <a:extLst>
                <a:ext uri="{FF2B5EF4-FFF2-40B4-BE49-F238E27FC236}">
                  <a16:creationId xmlns:a16="http://schemas.microsoft.com/office/drawing/2014/main" id="{141AE8CF-E6A4-2601-5765-2DC92734E4F5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6" name="Google Shape;508;p2">
              <a:extLst>
                <a:ext uri="{FF2B5EF4-FFF2-40B4-BE49-F238E27FC236}">
                  <a16:creationId xmlns:a16="http://schemas.microsoft.com/office/drawing/2014/main" id="{0E4AC9B1-222D-FC9B-26C2-DFF30E5DCAAF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7" name="Google Shape;509;p2">
              <a:extLst>
                <a:ext uri="{FF2B5EF4-FFF2-40B4-BE49-F238E27FC236}">
                  <a16:creationId xmlns:a16="http://schemas.microsoft.com/office/drawing/2014/main" id="{B71B5840-4317-A659-DB06-5291312A6936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8" name="Google Shape;510;p2">
              <a:extLst>
                <a:ext uri="{FF2B5EF4-FFF2-40B4-BE49-F238E27FC236}">
                  <a16:creationId xmlns:a16="http://schemas.microsoft.com/office/drawing/2014/main" id="{DD261B45-D833-75A9-984C-1B3F013603E8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9" name="Google Shape;511;p2">
              <a:extLst>
                <a:ext uri="{FF2B5EF4-FFF2-40B4-BE49-F238E27FC236}">
                  <a16:creationId xmlns:a16="http://schemas.microsoft.com/office/drawing/2014/main" id="{2898A47E-9C7E-F050-06E5-010743D2EFF0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0" name="Google Shape;512;p2">
              <a:extLst>
                <a:ext uri="{FF2B5EF4-FFF2-40B4-BE49-F238E27FC236}">
                  <a16:creationId xmlns:a16="http://schemas.microsoft.com/office/drawing/2014/main" id="{3A326501-E912-D376-9FF2-EAC9F46319E1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1" name="Google Shape;513;p2">
              <a:extLst>
                <a:ext uri="{FF2B5EF4-FFF2-40B4-BE49-F238E27FC236}">
                  <a16:creationId xmlns:a16="http://schemas.microsoft.com/office/drawing/2014/main" id="{E5FE63FF-88BA-0F58-F825-D890E2F7BAFB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2" name="Google Shape;514;p2">
              <a:extLst>
                <a:ext uri="{FF2B5EF4-FFF2-40B4-BE49-F238E27FC236}">
                  <a16:creationId xmlns:a16="http://schemas.microsoft.com/office/drawing/2014/main" id="{35FCBD5B-4663-F71A-6A70-874B5993EEA0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3" name="Google Shape;515;p2">
              <a:extLst>
                <a:ext uri="{FF2B5EF4-FFF2-40B4-BE49-F238E27FC236}">
                  <a16:creationId xmlns:a16="http://schemas.microsoft.com/office/drawing/2014/main" id="{69901D43-680C-A000-AA5F-5DEF6783389F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4" name="Google Shape;516;p2">
              <a:extLst>
                <a:ext uri="{FF2B5EF4-FFF2-40B4-BE49-F238E27FC236}">
                  <a16:creationId xmlns:a16="http://schemas.microsoft.com/office/drawing/2014/main" id="{9A2AF0FF-60AF-CF23-E83C-DBDE9236D37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5" name="Google Shape;517;p2">
              <a:extLst>
                <a:ext uri="{FF2B5EF4-FFF2-40B4-BE49-F238E27FC236}">
                  <a16:creationId xmlns:a16="http://schemas.microsoft.com/office/drawing/2014/main" id="{AB838A3E-E6ED-65C0-DC4B-C8EC3462098C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6" name="Google Shape;518;p2">
              <a:extLst>
                <a:ext uri="{FF2B5EF4-FFF2-40B4-BE49-F238E27FC236}">
                  <a16:creationId xmlns:a16="http://schemas.microsoft.com/office/drawing/2014/main" id="{0656032B-86C9-2D11-5170-45CC3CCA5C92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7" name="Google Shape;519;p2">
              <a:extLst>
                <a:ext uri="{FF2B5EF4-FFF2-40B4-BE49-F238E27FC236}">
                  <a16:creationId xmlns:a16="http://schemas.microsoft.com/office/drawing/2014/main" id="{07CCAD07-F92B-6A2B-EC5D-F038250ADF8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8" name="Google Shape;520;p2">
              <a:extLst>
                <a:ext uri="{FF2B5EF4-FFF2-40B4-BE49-F238E27FC236}">
                  <a16:creationId xmlns:a16="http://schemas.microsoft.com/office/drawing/2014/main" id="{CA7A1211-5CAD-CD2B-556D-24B9817827A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9" name="Google Shape;521;p2">
              <a:extLst>
                <a:ext uri="{FF2B5EF4-FFF2-40B4-BE49-F238E27FC236}">
                  <a16:creationId xmlns:a16="http://schemas.microsoft.com/office/drawing/2014/main" id="{310F92AE-3B69-8561-9F1E-C92AFD5EEB5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0" name="Google Shape;522;p2">
              <a:extLst>
                <a:ext uri="{FF2B5EF4-FFF2-40B4-BE49-F238E27FC236}">
                  <a16:creationId xmlns:a16="http://schemas.microsoft.com/office/drawing/2014/main" id="{CEF6902D-A8A1-79A1-6FBA-F203A7A0F8B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1" name="Google Shape;523;p2">
              <a:extLst>
                <a:ext uri="{FF2B5EF4-FFF2-40B4-BE49-F238E27FC236}">
                  <a16:creationId xmlns:a16="http://schemas.microsoft.com/office/drawing/2014/main" id="{94D9622B-997E-3C86-25C2-32015A6714A9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2" name="Google Shape;524;p2">
              <a:extLst>
                <a:ext uri="{FF2B5EF4-FFF2-40B4-BE49-F238E27FC236}">
                  <a16:creationId xmlns:a16="http://schemas.microsoft.com/office/drawing/2014/main" id="{2BA65741-F9C4-6D7D-C449-E6B4BF7B7A16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3" name="Google Shape;525;p2">
              <a:extLst>
                <a:ext uri="{FF2B5EF4-FFF2-40B4-BE49-F238E27FC236}">
                  <a16:creationId xmlns:a16="http://schemas.microsoft.com/office/drawing/2014/main" id="{7F519CF2-E649-3990-5DA5-05928035A2D2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4" name="Google Shape;526;p2">
              <a:extLst>
                <a:ext uri="{FF2B5EF4-FFF2-40B4-BE49-F238E27FC236}">
                  <a16:creationId xmlns:a16="http://schemas.microsoft.com/office/drawing/2014/main" id="{62B97BB6-0075-5D0A-28E5-2296791BF919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5" name="Google Shape;527;p2">
              <a:extLst>
                <a:ext uri="{FF2B5EF4-FFF2-40B4-BE49-F238E27FC236}">
                  <a16:creationId xmlns:a16="http://schemas.microsoft.com/office/drawing/2014/main" id="{B1024CCE-3123-A7E1-871C-A0DC2FD48D43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6" name="Google Shape;528;p2">
              <a:extLst>
                <a:ext uri="{FF2B5EF4-FFF2-40B4-BE49-F238E27FC236}">
                  <a16:creationId xmlns:a16="http://schemas.microsoft.com/office/drawing/2014/main" id="{1A2979D1-DF78-FB76-C710-7E370D35C04B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7" name="Google Shape;529;p2">
              <a:extLst>
                <a:ext uri="{FF2B5EF4-FFF2-40B4-BE49-F238E27FC236}">
                  <a16:creationId xmlns:a16="http://schemas.microsoft.com/office/drawing/2014/main" id="{FD9A7C70-F268-D339-909A-2AAE65AEA7E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8" name="Google Shape;530;p2">
              <a:extLst>
                <a:ext uri="{FF2B5EF4-FFF2-40B4-BE49-F238E27FC236}">
                  <a16:creationId xmlns:a16="http://schemas.microsoft.com/office/drawing/2014/main" id="{F221B65A-5E6A-1DBE-0542-9962A49C84D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49" name="Google Shape;531;p2">
              <a:extLst>
                <a:ext uri="{FF2B5EF4-FFF2-40B4-BE49-F238E27FC236}">
                  <a16:creationId xmlns:a16="http://schemas.microsoft.com/office/drawing/2014/main" id="{23E2DCEB-47BB-0465-A5FF-87D53A40A6D7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0" name="Google Shape;532;p2">
              <a:extLst>
                <a:ext uri="{FF2B5EF4-FFF2-40B4-BE49-F238E27FC236}">
                  <a16:creationId xmlns:a16="http://schemas.microsoft.com/office/drawing/2014/main" id="{B223F409-0858-EEC0-AA24-D60DBE49FAC1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1" name="Google Shape;533;p2">
              <a:extLst>
                <a:ext uri="{FF2B5EF4-FFF2-40B4-BE49-F238E27FC236}">
                  <a16:creationId xmlns:a16="http://schemas.microsoft.com/office/drawing/2014/main" id="{5ECCCA62-5F99-D1F5-75B3-8EAC2D11F8E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2" name="Google Shape;534;p2">
              <a:extLst>
                <a:ext uri="{FF2B5EF4-FFF2-40B4-BE49-F238E27FC236}">
                  <a16:creationId xmlns:a16="http://schemas.microsoft.com/office/drawing/2014/main" id="{C9447E94-FCAB-30C2-9728-534F5A1105F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3" name="Google Shape;535;p2">
              <a:extLst>
                <a:ext uri="{FF2B5EF4-FFF2-40B4-BE49-F238E27FC236}">
                  <a16:creationId xmlns:a16="http://schemas.microsoft.com/office/drawing/2014/main" id="{FEB955AA-C471-C4FE-0B40-DAD4FD4A3524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4" name="Google Shape;536;p2">
              <a:extLst>
                <a:ext uri="{FF2B5EF4-FFF2-40B4-BE49-F238E27FC236}">
                  <a16:creationId xmlns:a16="http://schemas.microsoft.com/office/drawing/2014/main" id="{6E8F6CA2-5902-72D7-4300-06E519672E4A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5" name="Google Shape;537;p2">
              <a:extLst>
                <a:ext uri="{FF2B5EF4-FFF2-40B4-BE49-F238E27FC236}">
                  <a16:creationId xmlns:a16="http://schemas.microsoft.com/office/drawing/2014/main" id="{0E23AF3A-A0B6-0789-A434-B92783408751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6" name="Google Shape;538;p2">
              <a:extLst>
                <a:ext uri="{FF2B5EF4-FFF2-40B4-BE49-F238E27FC236}">
                  <a16:creationId xmlns:a16="http://schemas.microsoft.com/office/drawing/2014/main" id="{CB7CD17C-A3A2-732D-7EE2-27AC8B879392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7" name="Google Shape;539;p2">
              <a:extLst>
                <a:ext uri="{FF2B5EF4-FFF2-40B4-BE49-F238E27FC236}">
                  <a16:creationId xmlns:a16="http://schemas.microsoft.com/office/drawing/2014/main" id="{FE065B65-311F-A40F-466F-13B3A42EA745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8" name="Google Shape;540;p2">
              <a:extLst>
                <a:ext uri="{FF2B5EF4-FFF2-40B4-BE49-F238E27FC236}">
                  <a16:creationId xmlns:a16="http://schemas.microsoft.com/office/drawing/2014/main" id="{795B1656-0171-E59C-5E5D-B88CE2152300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59" name="Google Shape;541;p2">
              <a:extLst>
                <a:ext uri="{FF2B5EF4-FFF2-40B4-BE49-F238E27FC236}">
                  <a16:creationId xmlns:a16="http://schemas.microsoft.com/office/drawing/2014/main" id="{F270EBFB-9C65-F0F6-5D48-92FE2A3A7E7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0" name="Google Shape;542;p2">
              <a:extLst>
                <a:ext uri="{FF2B5EF4-FFF2-40B4-BE49-F238E27FC236}">
                  <a16:creationId xmlns:a16="http://schemas.microsoft.com/office/drawing/2014/main" id="{1BDE68A0-EFEF-531D-2D21-5FE15544803C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1" name="Google Shape;543;p2">
              <a:extLst>
                <a:ext uri="{FF2B5EF4-FFF2-40B4-BE49-F238E27FC236}">
                  <a16:creationId xmlns:a16="http://schemas.microsoft.com/office/drawing/2014/main" id="{0BA26F43-27A8-93B7-E00D-C832DB65312C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2" name="Google Shape;544;p2">
              <a:extLst>
                <a:ext uri="{FF2B5EF4-FFF2-40B4-BE49-F238E27FC236}">
                  <a16:creationId xmlns:a16="http://schemas.microsoft.com/office/drawing/2014/main" id="{2945A808-B966-832B-DAF1-A1E2E2EAA9CA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3" name="Google Shape;545;p2">
              <a:extLst>
                <a:ext uri="{FF2B5EF4-FFF2-40B4-BE49-F238E27FC236}">
                  <a16:creationId xmlns:a16="http://schemas.microsoft.com/office/drawing/2014/main" id="{CCE87A42-FB3D-1EA8-7167-0EDF842AC175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4" name="Google Shape;546;p2">
              <a:extLst>
                <a:ext uri="{FF2B5EF4-FFF2-40B4-BE49-F238E27FC236}">
                  <a16:creationId xmlns:a16="http://schemas.microsoft.com/office/drawing/2014/main" id="{7945A997-F83E-DE7F-B7BA-0645458C07CE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5" name="Google Shape;547;p2">
              <a:extLst>
                <a:ext uri="{FF2B5EF4-FFF2-40B4-BE49-F238E27FC236}">
                  <a16:creationId xmlns:a16="http://schemas.microsoft.com/office/drawing/2014/main" id="{36B1966B-D373-2108-55B6-9CC6CA008BCE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6" name="Google Shape;548;p2">
              <a:extLst>
                <a:ext uri="{FF2B5EF4-FFF2-40B4-BE49-F238E27FC236}">
                  <a16:creationId xmlns:a16="http://schemas.microsoft.com/office/drawing/2014/main" id="{ADCA9B05-B22F-BC21-5D06-F790AE869E1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7" name="Google Shape;549;p2">
              <a:extLst>
                <a:ext uri="{FF2B5EF4-FFF2-40B4-BE49-F238E27FC236}">
                  <a16:creationId xmlns:a16="http://schemas.microsoft.com/office/drawing/2014/main" id="{3668561F-7CCF-8EDE-A3B9-9D1BE6FD41C6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8" name="Google Shape;550;p2">
              <a:extLst>
                <a:ext uri="{FF2B5EF4-FFF2-40B4-BE49-F238E27FC236}">
                  <a16:creationId xmlns:a16="http://schemas.microsoft.com/office/drawing/2014/main" id="{AF10B1FA-7AE5-F95C-E5EC-97BA5E7B0657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69" name="Google Shape;551;p2">
              <a:extLst>
                <a:ext uri="{FF2B5EF4-FFF2-40B4-BE49-F238E27FC236}">
                  <a16:creationId xmlns:a16="http://schemas.microsoft.com/office/drawing/2014/main" id="{22D5143B-CE25-162E-B74B-7FA8960B4B24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0" name="Google Shape;552;p2">
              <a:extLst>
                <a:ext uri="{FF2B5EF4-FFF2-40B4-BE49-F238E27FC236}">
                  <a16:creationId xmlns:a16="http://schemas.microsoft.com/office/drawing/2014/main" id="{D67D8292-8764-A692-EF94-9C923FACF5A4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1" name="Google Shape;553;p2">
              <a:extLst>
                <a:ext uri="{FF2B5EF4-FFF2-40B4-BE49-F238E27FC236}">
                  <a16:creationId xmlns:a16="http://schemas.microsoft.com/office/drawing/2014/main" id="{16711C39-6071-6148-8617-558D96B1427F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2" name="Google Shape;554;p2">
              <a:extLst>
                <a:ext uri="{FF2B5EF4-FFF2-40B4-BE49-F238E27FC236}">
                  <a16:creationId xmlns:a16="http://schemas.microsoft.com/office/drawing/2014/main" id="{E173C026-5F92-BBD8-120B-9F159B7CD33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3" name="Google Shape;555;p2">
              <a:extLst>
                <a:ext uri="{FF2B5EF4-FFF2-40B4-BE49-F238E27FC236}">
                  <a16:creationId xmlns:a16="http://schemas.microsoft.com/office/drawing/2014/main" id="{F30E22EC-06B4-231B-4133-6B97C9AA1B5F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4" name="Google Shape;556;p2">
              <a:extLst>
                <a:ext uri="{FF2B5EF4-FFF2-40B4-BE49-F238E27FC236}">
                  <a16:creationId xmlns:a16="http://schemas.microsoft.com/office/drawing/2014/main" id="{94D87DFF-D775-3C61-28EF-5DF01722B057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5" name="Google Shape;557;p2">
              <a:extLst>
                <a:ext uri="{FF2B5EF4-FFF2-40B4-BE49-F238E27FC236}">
                  <a16:creationId xmlns:a16="http://schemas.microsoft.com/office/drawing/2014/main" id="{29298AAF-8DB0-B063-BB7B-39E0E526B2FB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6" name="Google Shape;558;p2">
              <a:extLst>
                <a:ext uri="{FF2B5EF4-FFF2-40B4-BE49-F238E27FC236}">
                  <a16:creationId xmlns:a16="http://schemas.microsoft.com/office/drawing/2014/main" id="{9BC0AA83-5817-62FB-D529-8092D37C95AA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77" name="Google Shape;559;p2">
            <a:extLst>
              <a:ext uri="{FF2B5EF4-FFF2-40B4-BE49-F238E27FC236}">
                <a16:creationId xmlns:a16="http://schemas.microsoft.com/office/drawing/2014/main" id="{FDEE22A0-ACBF-EE3A-783E-33F2319114B0}"/>
              </a:ext>
            </a:extLst>
          </p:cNvPr>
          <p:cNvGrpSpPr/>
          <p:nvPr/>
        </p:nvGrpSpPr>
        <p:grpSpPr>
          <a:xfrm>
            <a:off x="2083844" y="12915412"/>
            <a:ext cx="4125984" cy="3320123"/>
            <a:chOff x="-312109" y="15146878"/>
            <a:chExt cx="3094541" cy="3320123"/>
          </a:xfrm>
        </p:grpSpPr>
        <p:sp>
          <p:nvSpPr>
            <p:cNvPr id="4778" name="Google Shape;560;p2">
              <a:extLst>
                <a:ext uri="{FF2B5EF4-FFF2-40B4-BE49-F238E27FC236}">
                  <a16:creationId xmlns:a16="http://schemas.microsoft.com/office/drawing/2014/main" id="{65DAB5E5-E504-07EA-1648-539EB1FD9A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79" name="Google Shape;561;p2">
              <a:extLst>
                <a:ext uri="{FF2B5EF4-FFF2-40B4-BE49-F238E27FC236}">
                  <a16:creationId xmlns:a16="http://schemas.microsoft.com/office/drawing/2014/main" id="{434D74E4-6096-A791-88DB-2548BBD8C6F5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0" name="Google Shape;562;p2">
              <a:extLst>
                <a:ext uri="{FF2B5EF4-FFF2-40B4-BE49-F238E27FC236}">
                  <a16:creationId xmlns:a16="http://schemas.microsoft.com/office/drawing/2014/main" id="{07BDA39D-9587-D8B8-4406-F274302C8B5E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1" name="Google Shape;563;p2">
              <a:extLst>
                <a:ext uri="{FF2B5EF4-FFF2-40B4-BE49-F238E27FC236}">
                  <a16:creationId xmlns:a16="http://schemas.microsoft.com/office/drawing/2014/main" id="{3AD19D09-A0C3-D0E7-FC8B-DE62044B252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2" name="Google Shape;564;p2">
              <a:extLst>
                <a:ext uri="{FF2B5EF4-FFF2-40B4-BE49-F238E27FC236}">
                  <a16:creationId xmlns:a16="http://schemas.microsoft.com/office/drawing/2014/main" id="{72716F35-6FD4-9C24-E384-927B755CF982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3" name="Google Shape;565;p2">
              <a:extLst>
                <a:ext uri="{FF2B5EF4-FFF2-40B4-BE49-F238E27FC236}">
                  <a16:creationId xmlns:a16="http://schemas.microsoft.com/office/drawing/2014/main" id="{936CAFB6-B7E1-A85E-344A-11D69B3A8E56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4" name="Google Shape;566;p2">
              <a:extLst>
                <a:ext uri="{FF2B5EF4-FFF2-40B4-BE49-F238E27FC236}">
                  <a16:creationId xmlns:a16="http://schemas.microsoft.com/office/drawing/2014/main" id="{6665EA3F-E20A-D118-1189-5CA832B07150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5" name="Google Shape;567;p2">
              <a:extLst>
                <a:ext uri="{FF2B5EF4-FFF2-40B4-BE49-F238E27FC236}">
                  <a16:creationId xmlns:a16="http://schemas.microsoft.com/office/drawing/2014/main" id="{61AA46D4-3EE5-FF29-E98E-66F1DE720D31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6" name="Google Shape;568;p2">
              <a:extLst>
                <a:ext uri="{FF2B5EF4-FFF2-40B4-BE49-F238E27FC236}">
                  <a16:creationId xmlns:a16="http://schemas.microsoft.com/office/drawing/2014/main" id="{BEFF10AD-6F5F-8E4B-CC8F-FD20FE95EB87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7" name="Google Shape;569;p2">
              <a:extLst>
                <a:ext uri="{FF2B5EF4-FFF2-40B4-BE49-F238E27FC236}">
                  <a16:creationId xmlns:a16="http://schemas.microsoft.com/office/drawing/2014/main" id="{E1548464-F59F-070A-8491-4F92E70A15B3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8" name="Google Shape;570;p2">
              <a:extLst>
                <a:ext uri="{FF2B5EF4-FFF2-40B4-BE49-F238E27FC236}">
                  <a16:creationId xmlns:a16="http://schemas.microsoft.com/office/drawing/2014/main" id="{09C89027-F320-E992-DBC7-1A0126463C6E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9" name="Google Shape;571;p2">
              <a:extLst>
                <a:ext uri="{FF2B5EF4-FFF2-40B4-BE49-F238E27FC236}">
                  <a16:creationId xmlns:a16="http://schemas.microsoft.com/office/drawing/2014/main" id="{5D0D0E94-56F0-4144-B98F-997A9E8C731A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0" name="Google Shape;572;p2">
              <a:extLst>
                <a:ext uri="{FF2B5EF4-FFF2-40B4-BE49-F238E27FC236}">
                  <a16:creationId xmlns:a16="http://schemas.microsoft.com/office/drawing/2014/main" id="{EE603DF7-30D4-0B63-65BC-FE5AEB5D3EB2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1" name="Google Shape;573;p2">
              <a:extLst>
                <a:ext uri="{FF2B5EF4-FFF2-40B4-BE49-F238E27FC236}">
                  <a16:creationId xmlns:a16="http://schemas.microsoft.com/office/drawing/2014/main" id="{F4B74AAC-0B56-6AEB-002B-9084B96D37CE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2" name="Google Shape;574;p2">
              <a:extLst>
                <a:ext uri="{FF2B5EF4-FFF2-40B4-BE49-F238E27FC236}">
                  <a16:creationId xmlns:a16="http://schemas.microsoft.com/office/drawing/2014/main" id="{28DEB3E7-3394-814B-FE1A-730E7BE19401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3" name="Google Shape;575;p2">
              <a:extLst>
                <a:ext uri="{FF2B5EF4-FFF2-40B4-BE49-F238E27FC236}">
                  <a16:creationId xmlns:a16="http://schemas.microsoft.com/office/drawing/2014/main" id="{6ACCB0BF-755B-07A3-34C3-E6C53DE8A4B7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4" name="Google Shape;576;p2">
              <a:extLst>
                <a:ext uri="{FF2B5EF4-FFF2-40B4-BE49-F238E27FC236}">
                  <a16:creationId xmlns:a16="http://schemas.microsoft.com/office/drawing/2014/main" id="{87436985-D72D-3805-FD97-CB0C63ED12FB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5" name="Google Shape;577;p2">
              <a:extLst>
                <a:ext uri="{FF2B5EF4-FFF2-40B4-BE49-F238E27FC236}">
                  <a16:creationId xmlns:a16="http://schemas.microsoft.com/office/drawing/2014/main" id="{94F625AC-2CF6-6564-A718-87BF87243152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6" name="Google Shape;578;p2">
              <a:extLst>
                <a:ext uri="{FF2B5EF4-FFF2-40B4-BE49-F238E27FC236}">
                  <a16:creationId xmlns:a16="http://schemas.microsoft.com/office/drawing/2014/main" id="{6255BDE8-11BC-6985-7C47-D824A4479856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7" name="Google Shape;579;p2">
              <a:extLst>
                <a:ext uri="{FF2B5EF4-FFF2-40B4-BE49-F238E27FC236}">
                  <a16:creationId xmlns:a16="http://schemas.microsoft.com/office/drawing/2014/main" id="{C9DC74CC-167C-AC80-34D4-ED76C057EA9B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8" name="Google Shape;580;p2">
              <a:extLst>
                <a:ext uri="{FF2B5EF4-FFF2-40B4-BE49-F238E27FC236}">
                  <a16:creationId xmlns:a16="http://schemas.microsoft.com/office/drawing/2014/main" id="{C28095BD-7F10-9F66-75ED-0EED31C5B04B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9" name="Google Shape;581;p2">
              <a:extLst>
                <a:ext uri="{FF2B5EF4-FFF2-40B4-BE49-F238E27FC236}">
                  <a16:creationId xmlns:a16="http://schemas.microsoft.com/office/drawing/2014/main" id="{22AA832B-ED7F-8B34-2327-CAB8A803BBE1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0" name="Google Shape;582;p2">
              <a:extLst>
                <a:ext uri="{FF2B5EF4-FFF2-40B4-BE49-F238E27FC236}">
                  <a16:creationId xmlns:a16="http://schemas.microsoft.com/office/drawing/2014/main" id="{A6895A24-04D0-A2C2-D0E5-6D8C40928F0F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1" name="Google Shape;583;p2">
              <a:extLst>
                <a:ext uri="{FF2B5EF4-FFF2-40B4-BE49-F238E27FC236}">
                  <a16:creationId xmlns:a16="http://schemas.microsoft.com/office/drawing/2014/main" id="{6F4680B0-FCFA-FC13-2351-EFDE023C8766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2" name="Google Shape;584;p2">
              <a:extLst>
                <a:ext uri="{FF2B5EF4-FFF2-40B4-BE49-F238E27FC236}">
                  <a16:creationId xmlns:a16="http://schemas.microsoft.com/office/drawing/2014/main" id="{458BD9AB-77F8-C9A6-D1C4-3CB955A3144E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3" name="Google Shape;585;p2">
              <a:extLst>
                <a:ext uri="{FF2B5EF4-FFF2-40B4-BE49-F238E27FC236}">
                  <a16:creationId xmlns:a16="http://schemas.microsoft.com/office/drawing/2014/main" id="{D6F81296-EDF6-A3FA-493D-1ED9DB68788E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4" name="Google Shape;586;p2">
              <a:extLst>
                <a:ext uri="{FF2B5EF4-FFF2-40B4-BE49-F238E27FC236}">
                  <a16:creationId xmlns:a16="http://schemas.microsoft.com/office/drawing/2014/main" id="{1DFC6F89-3066-D22A-D793-14531377DDAC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5" name="Google Shape;587;p2">
              <a:extLst>
                <a:ext uri="{FF2B5EF4-FFF2-40B4-BE49-F238E27FC236}">
                  <a16:creationId xmlns:a16="http://schemas.microsoft.com/office/drawing/2014/main" id="{A7DB6E23-6BFB-C197-9F1F-7026E997863B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6" name="Google Shape;588;p2">
              <a:extLst>
                <a:ext uri="{FF2B5EF4-FFF2-40B4-BE49-F238E27FC236}">
                  <a16:creationId xmlns:a16="http://schemas.microsoft.com/office/drawing/2014/main" id="{D6026D9C-5223-5BF7-A07A-F169ADB45E95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7" name="Google Shape;589;p2">
              <a:extLst>
                <a:ext uri="{FF2B5EF4-FFF2-40B4-BE49-F238E27FC236}">
                  <a16:creationId xmlns:a16="http://schemas.microsoft.com/office/drawing/2014/main" id="{F7049049-563B-BDE6-ADDE-97CE7A74490C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8" name="Google Shape;590;p2">
              <a:extLst>
                <a:ext uri="{FF2B5EF4-FFF2-40B4-BE49-F238E27FC236}">
                  <a16:creationId xmlns:a16="http://schemas.microsoft.com/office/drawing/2014/main" id="{E0CA4D69-72EB-B228-91EC-F4E601281FE0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9" name="Google Shape;591;p2">
              <a:extLst>
                <a:ext uri="{FF2B5EF4-FFF2-40B4-BE49-F238E27FC236}">
                  <a16:creationId xmlns:a16="http://schemas.microsoft.com/office/drawing/2014/main" id="{FEDD7B98-5340-F42C-C209-C035E9D550C2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0" name="Google Shape;592;p2">
              <a:extLst>
                <a:ext uri="{FF2B5EF4-FFF2-40B4-BE49-F238E27FC236}">
                  <a16:creationId xmlns:a16="http://schemas.microsoft.com/office/drawing/2014/main" id="{0FBCC235-9FD8-0194-2A60-DC9F904CD83C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1" name="Google Shape;593;p2">
              <a:extLst>
                <a:ext uri="{FF2B5EF4-FFF2-40B4-BE49-F238E27FC236}">
                  <a16:creationId xmlns:a16="http://schemas.microsoft.com/office/drawing/2014/main" id="{203636A2-5090-1FE9-569E-FEC7600CBF69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2" name="Google Shape;594;p2">
              <a:extLst>
                <a:ext uri="{FF2B5EF4-FFF2-40B4-BE49-F238E27FC236}">
                  <a16:creationId xmlns:a16="http://schemas.microsoft.com/office/drawing/2014/main" id="{860E658B-0CE7-A541-EE1F-CC89B4FF5BCC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3" name="Google Shape;595;p2">
              <a:extLst>
                <a:ext uri="{FF2B5EF4-FFF2-40B4-BE49-F238E27FC236}">
                  <a16:creationId xmlns:a16="http://schemas.microsoft.com/office/drawing/2014/main" id="{1CDDAAB2-D394-F727-06A7-F799FFA5D66E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4" name="Google Shape;596;p2">
              <a:extLst>
                <a:ext uri="{FF2B5EF4-FFF2-40B4-BE49-F238E27FC236}">
                  <a16:creationId xmlns:a16="http://schemas.microsoft.com/office/drawing/2014/main" id="{17638144-8003-BCD8-D824-A27768C55844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5" name="Google Shape;597;p2">
              <a:extLst>
                <a:ext uri="{FF2B5EF4-FFF2-40B4-BE49-F238E27FC236}">
                  <a16:creationId xmlns:a16="http://schemas.microsoft.com/office/drawing/2014/main" id="{0E6F3CA3-C3E4-F2AC-601C-E7B4FFE7ADB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6" name="Google Shape;598;p2">
              <a:extLst>
                <a:ext uri="{FF2B5EF4-FFF2-40B4-BE49-F238E27FC236}">
                  <a16:creationId xmlns:a16="http://schemas.microsoft.com/office/drawing/2014/main" id="{EF0E8FBB-1322-C0E6-CDFD-17BB17BDB8B6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7" name="Google Shape;599;p2">
              <a:extLst>
                <a:ext uri="{FF2B5EF4-FFF2-40B4-BE49-F238E27FC236}">
                  <a16:creationId xmlns:a16="http://schemas.microsoft.com/office/drawing/2014/main" id="{D239BD7F-A345-62CA-4235-05334343B93D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8" name="Google Shape;600;p2">
              <a:extLst>
                <a:ext uri="{FF2B5EF4-FFF2-40B4-BE49-F238E27FC236}">
                  <a16:creationId xmlns:a16="http://schemas.microsoft.com/office/drawing/2014/main" id="{9756FDD8-5885-AF37-706E-440EB9B4A361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9" name="Google Shape;601;p2">
              <a:extLst>
                <a:ext uri="{FF2B5EF4-FFF2-40B4-BE49-F238E27FC236}">
                  <a16:creationId xmlns:a16="http://schemas.microsoft.com/office/drawing/2014/main" id="{368E14BC-8BA3-DB51-C2F7-1630EC1A616F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0" name="Google Shape;602;p2">
              <a:extLst>
                <a:ext uri="{FF2B5EF4-FFF2-40B4-BE49-F238E27FC236}">
                  <a16:creationId xmlns:a16="http://schemas.microsoft.com/office/drawing/2014/main" id="{BEAAC47D-122C-1A1D-3069-2C74DD170839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1" name="Google Shape;603;p2">
              <a:extLst>
                <a:ext uri="{FF2B5EF4-FFF2-40B4-BE49-F238E27FC236}">
                  <a16:creationId xmlns:a16="http://schemas.microsoft.com/office/drawing/2014/main" id="{372E762F-BE79-F799-00B9-322788A5893C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2" name="Google Shape;604;p2">
              <a:extLst>
                <a:ext uri="{FF2B5EF4-FFF2-40B4-BE49-F238E27FC236}">
                  <a16:creationId xmlns:a16="http://schemas.microsoft.com/office/drawing/2014/main" id="{CFCF9DA3-FCFA-F335-6B51-C6A712E40884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3" name="Google Shape;605;p2">
              <a:extLst>
                <a:ext uri="{FF2B5EF4-FFF2-40B4-BE49-F238E27FC236}">
                  <a16:creationId xmlns:a16="http://schemas.microsoft.com/office/drawing/2014/main" id="{2DE72B92-187B-A5B2-A793-57CADA3A2867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4" name="Google Shape;606;p2">
              <a:extLst>
                <a:ext uri="{FF2B5EF4-FFF2-40B4-BE49-F238E27FC236}">
                  <a16:creationId xmlns:a16="http://schemas.microsoft.com/office/drawing/2014/main" id="{269B4B2E-3951-580F-08F8-9EB72B0E48C3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5" name="Google Shape;607;p2">
              <a:extLst>
                <a:ext uri="{FF2B5EF4-FFF2-40B4-BE49-F238E27FC236}">
                  <a16:creationId xmlns:a16="http://schemas.microsoft.com/office/drawing/2014/main" id="{CA1F0C83-38EC-8FFC-A1B4-10B5EA90AAD8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6" name="Google Shape;608;p2">
              <a:extLst>
                <a:ext uri="{FF2B5EF4-FFF2-40B4-BE49-F238E27FC236}">
                  <a16:creationId xmlns:a16="http://schemas.microsoft.com/office/drawing/2014/main" id="{EFD6A6EF-7C44-4E33-4B74-887DDAB0BB60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7" name="Google Shape;609;p2">
              <a:extLst>
                <a:ext uri="{FF2B5EF4-FFF2-40B4-BE49-F238E27FC236}">
                  <a16:creationId xmlns:a16="http://schemas.microsoft.com/office/drawing/2014/main" id="{35446F99-FC34-EE3C-DF3D-926A48399FD1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8" name="Google Shape;610;p2">
              <a:extLst>
                <a:ext uri="{FF2B5EF4-FFF2-40B4-BE49-F238E27FC236}">
                  <a16:creationId xmlns:a16="http://schemas.microsoft.com/office/drawing/2014/main" id="{5A8A53F9-CEBB-16BB-E114-7DA54F298718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9" name="Google Shape;611;p2">
              <a:extLst>
                <a:ext uri="{FF2B5EF4-FFF2-40B4-BE49-F238E27FC236}">
                  <a16:creationId xmlns:a16="http://schemas.microsoft.com/office/drawing/2014/main" id="{75542BC4-DCF3-A880-9CE3-143954AF7B72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0" name="Google Shape;612;p2">
              <a:extLst>
                <a:ext uri="{FF2B5EF4-FFF2-40B4-BE49-F238E27FC236}">
                  <a16:creationId xmlns:a16="http://schemas.microsoft.com/office/drawing/2014/main" id="{3C9795A9-B737-88F5-66AC-9F01A0637F70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1" name="Google Shape;613;p2">
              <a:extLst>
                <a:ext uri="{FF2B5EF4-FFF2-40B4-BE49-F238E27FC236}">
                  <a16:creationId xmlns:a16="http://schemas.microsoft.com/office/drawing/2014/main" id="{E457377C-F323-9E3C-DBA1-28868827D22F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2" name="Google Shape;614;p2">
              <a:extLst>
                <a:ext uri="{FF2B5EF4-FFF2-40B4-BE49-F238E27FC236}">
                  <a16:creationId xmlns:a16="http://schemas.microsoft.com/office/drawing/2014/main" id="{0ACA03A9-E1F6-D3D2-7E68-FF08665FF2B4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3" name="Google Shape;615;p2">
              <a:extLst>
                <a:ext uri="{FF2B5EF4-FFF2-40B4-BE49-F238E27FC236}">
                  <a16:creationId xmlns:a16="http://schemas.microsoft.com/office/drawing/2014/main" id="{42610708-1219-69F6-4169-EDF92ABFBC29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4" name="Google Shape;616;p2">
              <a:extLst>
                <a:ext uri="{FF2B5EF4-FFF2-40B4-BE49-F238E27FC236}">
                  <a16:creationId xmlns:a16="http://schemas.microsoft.com/office/drawing/2014/main" id="{B8D8AC93-BDC4-4484-D52E-9AEC897D84EB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5" name="Google Shape;617;p2">
              <a:extLst>
                <a:ext uri="{FF2B5EF4-FFF2-40B4-BE49-F238E27FC236}">
                  <a16:creationId xmlns:a16="http://schemas.microsoft.com/office/drawing/2014/main" id="{C6E1FFF7-0761-85F0-6447-B2C3476E83EE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6" name="Google Shape;618;p2">
              <a:extLst>
                <a:ext uri="{FF2B5EF4-FFF2-40B4-BE49-F238E27FC236}">
                  <a16:creationId xmlns:a16="http://schemas.microsoft.com/office/drawing/2014/main" id="{ADD7B5DE-F260-46A3-83FD-7403DEB2B4CB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7" name="Google Shape;619;p2">
              <a:extLst>
                <a:ext uri="{FF2B5EF4-FFF2-40B4-BE49-F238E27FC236}">
                  <a16:creationId xmlns:a16="http://schemas.microsoft.com/office/drawing/2014/main" id="{6AF7CC4B-97EF-5655-9A74-D3C40AB67544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8" name="Google Shape;620;p2">
              <a:extLst>
                <a:ext uri="{FF2B5EF4-FFF2-40B4-BE49-F238E27FC236}">
                  <a16:creationId xmlns:a16="http://schemas.microsoft.com/office/drawing/2014/main" id="{3F08B5DC-6BF6-3622-F8CC-25E9D73DB1CE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9" name="Google Shape;621;p2">
              <a:extLst>
                <a:ext uri="{FF2B5EF4-FFF2-40B4-BE49-F238E27FC236}">
                  <a16:creationId xmlns:a16="http://schemas.microsoft.com/office/drawing/2014/main" id="{BCF2E4C2-9FF4-0C0E-C852-8EA94EBAB75A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0" name="Google Shape;622;p2">
              <a:extLst>
                <a:ext uri="{FF2B5EF4-FFF2-40B4-BE49-F238E27FC236}">
                  <a16:creationId xmlns:a16="http://schemas.microsoft.com/office/drawing/2014/main" id="{D62C554E-8EB9-0365-D11D-39AEA1ADC3D5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1" name="Google Shape;623;p2">
              <a:extLst>
                <a:ext uri="{FF2B5EF4-FFF2-40B4-BE49-F238E27FC236}">
                  <a16:creationId xmlns:a16="http://schemas.microsoft.com/office/drawing/2014/main" id="{52F1DE36-14C8-790F-CCF5-10A9721DB945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2" name="Google Shape;624;p2">
              <a:extLst>
                <a:ext uri="{FF2B5EF4-FFF2-40B4-BE49-F238E27FC236}">
                  <a16:creationId xmlns:a16="http://schemas.microsoft.com/office/drawing/2014/main" id="{4B5ECB6C-6CE0-7C24-1B56-55B09376F05B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3" name="Google Shape;625;p2">
              <a:extLst>
                <a:ext uri="{FF2B5EF4-FFF2-40B4-BE49-F238E27FC236}">
                  <a16:creationId xmlns:a16="http://schemas.microsoft.com/office/drawing/2014/main" id="{9161CD6E-326D-4EAC-7C0C-84B871D6D6E5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4" name="Google Shape;626;p2">
              <a:extLst>
                <a:ext uri="{FF2B5EF4-FFF2-40B4-BE49-F238E27FC236}">
                  <a16:creationId xmlns:a16="http://schemas.microsoft.com/office/drawing/2014/main" id="{1E1AD35B-A991-7AB5-C569-B6A105F5DC10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5" name="Google Shape;627;p2">
              <a:extLst>
                <a:ext uri="{FF2B5EF4-FFF2-40B4-BE49-F238E27FC236}">
                  <a16:creationId xmlns:a16="http://schemas.microsoft.com/office/drawing/2014/main" id="{ED3B14DD-45AF-B174-05EC-5A17DAFC661A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6" name="Google Shape;628;p2">
              <a:extLst>
                <a:ext uri="{FF2B5EF4-FFF2-40B4-BE49-F238E27FC236}">
                  <a16:creationId xmlns:a16="http://schemas.microsoft.com/office/drawing/2014/main" id="{6EB1A991-B9F2-A989-80FF-E72231901D4A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7" name="Google Shape;629;p2">
              <a:extLst>
                <a:ext uri="{FF2B5EF4-FFF2-40B4-BE49-F238E27FC236}">
                  <a16:creationId xmlns:a16="http://schemas.microsoft.com/office/drawing/2014/main" id="{1AAB2935-8419-2723-6C76-30D046AD0FDF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8" name="Google Shape;630;p2">
              <a:extLst>
                <a:ext uri="{FF2B5EF4-FFF2-40B4-BE49-F238E27FC236}">
                  <a16:creationId xmlns:a16="http://schemas.microsoft.com/office/drawing/2014/main" id="{7C46F72F-B606-C7FA-5AAF-B2F3B2C0AC6E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9" name="Google Shape;631;p2">
              <a:extLst>
                <a:ext uri="{FF2B5EF4-FFF2-40B4-BE49-F238E27FC236}">
                  <a16:creationId xmlns:a16="http://schemas.microsoft.com/office/drawing/2014/main" id="{4BBBC0B7-F085-C827-0E43-783FA68142D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0" name="Google Shape;632;p2">
              <a:extLst>
                <a:ext uri="{FF2B5EF4-FFF2-40B4-BE49-F238E27FC236}">
                  <a16:creationId xmlns:a16="http://schemas.microsoft.com/office/drawing/2014/main" id="{820BFC48-BF1E-9E2A-FFF4-EA6BEB3C12A5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1" name="Google Shape;633;p2">
              <a:extLst>
                <a:ext uri="{FF2B5EF4-FFF2-40B4-BE49-F238E27FC236}">
                  <a16:creationId xmlns:a16="http://schemas.microsoft.com/office/drawing/2014/main" id="{B99FA37A-A529-2DFF-94BB-47471DBCBE72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2" name="Google Shape;634;p2">
              <a:extLst>
                <a:ext uri="{FF2B5EF4-FFF2-40B4-BE49-F238E27FC236}">
                  <a16:creationId xmlns:a16="http://schemas.microsoft.com/office/drawing/2014/main" id="{55850C85-B1C5-8A4F-66D7-1D56D38AD4FB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3" name="Google Shape;635;p2">
              <a:extLst>
                <a:ext uri="{FF2B5EF4-FFF2-40B4-BE49-F238E27FC236}">
                  <a16:creationId xmlns:a16="http://schemas.microsoft.com/office/drawing/2014/main" id="{D385E544-CF49-AA32-BD20-39F498205615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4" name="Google Shape;636;p2">
              <a:extLst>
                <a:ext uri="{FF2B5EF4-FFF2-40B4-BE49-F238E27FC236}">
                  <a16:creationId xmlns:a16="http://schemas.microsoft.com/office/drawing/2014/main" id="{D6432C1B-74C6-37DD-621C-E70B3D503D3B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5" name="Google Shape;637;p2">
              <a:extLst>
                <a:ext uri="{FF2B5EF4-FFF2-40B4-BE49-F238E27FC236}">
                  <a16:creationId xmlns:a16="http://schemas.microsoft.com/office/drawing/2014/main" id="{4F8ADA7E-4054-76C2-436E-A547F8E9857B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6" name="Google Shape;638;p2">
              <a:extLst>
                <a:ext uri="{FF2B5EF4-FFF2-40B4-BE49-F238E27FC236}">
                  <a16:creationId xmlns:a16="http://schemas.microsoft.com/office/drawing/2014/main" id="{035CD71B-9ACE-D88F-5DF9-6A3C67FEA070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7" name="Google Shape;639;p2">
              <a:extLst>
                <a:ext uri="{FF2B5EF4-FFF2-40B4-BE49-F238E27FC236}">
                  <a16:creationId xmlns:a16="http://schemas.microsoft.com/office/drawing/2014/main" id="{17ABD6DF-DC18-D825-6314-54CBE6374FE4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8" name="Google Shape;640;p2">
              <a:extLst>
                <a:ext uri="{FF2B5EF4-FFF2-40B4-BE49-F238E27FC236}">
                  <a16:creationId xmlns:a16="http://schemas.microsoft.com/office/drawing/2014/main" id="{01B2D994-7ED4-66CF-B680-968EA9C315C7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59" name="Google Shape;641;p2">
            <a:extLst>
              <a:ext uri="{FF2B5EF4-FFF2-40B4-BE49-F238E27FC236}">
                <a16:creationId xmlns:a16="http://schemas.microsoft.com/office/drawing/2014/main" id="{19FE4D3A-8D86-141D-1DBE-02EA46F1388C}"/>
              </a:ext>
            </a:extLst>
          </p:cNvPr>
          <p:cNvGrpSpPr/>
          <p:nvPr/>
        </p:nvGrpSpPr>
        <p:grpSpPr>
          <a:xfrm>
            <a:off x="4618033" y="14671907"/>
            <a:ext cx="1029552" cy="989749"/>
            <a:chOff x="10893380" y="11618251"/>
            <a:chExt cx="1275271" cy="1634598"/>
          </a:xfrm>
        </p:grpSpPr>
        <p:sp>
          <p:nvSpPr>
            <p:cNvPr id="4860" name="Google Shape;642;p2">
              <a:extLst>
                <a:ext uri="{FF2B5EF4-FFF2-40B4-BE49-F238E27FC236}">
                  <a16:creationId xmlns:a16="http://schemas.microsoft.com/office/drawing/2014/main" id="{B103F704-4098-CC3A-B0B7-BE14476070E6}"/>
                </a:ext>
              </a:extLst>
            </p:cNvPr>
            <p:cNvSpPr/>
            <p:nvPr/>
          </p:nvSpPr>
          <p:spPr>
            <a:xfrm>
              <a:off x="11120573" y="12418038"/>
              <a:ext cx="361787" cy="487163"/>
            </a:xfrm>
            <a:custGeom>
              <a:avLst/>
              <a:gdLst/>
              <a:ahLst/>
              <a:cxnLst/>
              <a:rect l="l" t="t" r="r" b="b"/>
              <a:pathLst>
                <a:path w="1766" h="2378" extrusionOk="0">
                  <a:moveTo>
                    <a:pt x="1259" y="68"/>
                  </a:moveTo>
                  <a:cubicBezTo>
                    <a:pt x="1285" y="68"/>
                    <a:pt x="1312" y="75"/>
                    <a:pt x="1336" y="91"/>
                  </a:cubicBezTo>
                  <a:lnTo>
                    <a:pt x="1608" y="250"/>
                  </a:lnTo>
                  <a:cubicBezTo>
                    <a:pt x="1630" y="272"/>
                    <a:pt x="1653" y="295"/>
                    <a:pt x="1675" y="340"/>
                  </a:cubicBezTo>
                  <a:cubicBezTo>
                    <a:pt x="1675" y="363"/>
                    <a:pt x="1675" y="386"/>
                    <a:pt x="1675" y="431"/>
                  </a:cubicBezTo>
                  <a:lnTo>
                    <a:pt x="634" y="2219"/>
                  </a:lnTo>
                  <a:cubicBezTo>
                    <a:pt x="605" y="2263"/>
                    <a:pt x="566" y="2288"/>
                    <a:pt x="524" y="2288"/>
                  </a:cubicBezTo>
                  <a:cubicBezTo>
                    <a:pt x="501" y="2288"/>
                    <a:pt x="477" y="2280"/>
                    <a:pt x="453" y="2264"/>
                  </a:cubicBezTo>
                  <a:lnTo>
                    <a:pt x="159" y="2106"/>
                  </a:lnTo>
                  <a:cubicBezTo>
                    <a:pt x="91" y="2083"/>
                    <a:pt x="69" y="1992"/>
                    <a:pt x="114" y="1925"/>
                  </a:cubicBezTo>
                  <a:lnTo>
                    <a:pt x="1155" y="137"/>
                  </a:lnTo>
                  <a:cubicBezTo>
                    <a:pt x="1169" y="93"/>
                    <a:pt x="1212" y="68"/>
                    <a:pt x="1259" y="68"/>
                  </a:cubicBezTo>
                  <a:close/>
                  <a:moveTo>
                    <a:pt x="1270" y="1"/>
                  </a:moveTo>
                  <a:cubicBezTo>
                    <a:pt x="1198" y="1"/>
                    <a:pt x="1132" y="31"/>
                    <a:pt x="1087" y="91"/>
                  </a:cubicBezTo>
                  <a:lnTo>
                    <a:pt x="46" y="1902"/>
                  </a:lnTo>
                  <a:cubicBezTo>
                    <a:pt x="1" y="1992"/>
                    <a:pt x="23" y="2128"/>
                    <a:pt x="136" y="2173"/>
                  </a:cubicBezTo>
                  <a:lnTo>
                    <a:pt x="408" y="2332"/>
                  </a:lnTo>
                  <a:cubicBezTo>
                    <a:pt x="453" y="2355"/>
                    <a:pt x="476" y="2377"/>
                    <a:pt x="521" y="2377"/>
                  </a:cubicBezTo>
                  <a:cubicBezTo>
                    <a:pt x="589" y="2355"/>
                    <a:pt x="657" y="2332"/>
                    <a:pt x="702" y="2264"/>
                  </a:cubicBezTo>
                  <a:lnTo>
                    <a:pt x="1743" y="476"/>
                  </a:lnTo>
                  <a:cubicBezTo>
                    <a:pt x="1766" y="431"/>
                    <a:pt x="1766" y="363"/>
                    <a:pt x="1743" y="318"/>
                  </a:cubicBezTo>
                  <a:cubicBezTo>
                    <a:pt x="1743" y="250"/>
                    <a:pt x="1698" y="204"/>
                    <a:pt x="1653" y="182"/>
                  </a:cubicBezTo>
                  <a:lnTo>
                    <a:pt x="1381" y="23"/>
                  </a:lnTo>
                  <a:cubicBezTo>
                    <a:pt x="1343" y="8"/>
                    <a:pt x="1306" y="1"/>
                    <a:pt x="1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1" name="Google Shape;643;p2">
              <a:extLst>
                <a:ext uri="{FF2B5EF4-FFF2-40B4-BE49-F238E27FC236}">
                  <a16:creationId xmlns:a16="http://schemas.microsoft.com/office/drawing/2014/main" id="{8B5E3327-5267-02BD-51EE-8C8E6B6C0C35}"/>
                </a:ext>
              </a:extLst>
            </p:cNvPr>
            <p:cNvSpPr/>
            <p:nvPr/>
          </p:nvSpPr>
          <p:spPr>
            <a:xfrm>
              <a:off x="11222595" y="12612864"/>
              <a:ext cx="41997" cy="32573"/>
            </a:xfrm>
            <a:custGeom>
              <a:avLst/>
              <a:gdLst/>
              <a:ahLst/>
              <a:cxnLst/>
              <a:rect l="l" t="t" r="r" b="b"/>
              <a:pathLst>
                <a:path w="205" h="159" extrusionOk="0">
                  <a:moveTo>
                    <a:pt x="46" y="0"/>
                  </a:moveTo>
                  <a:lnTo>
                    <a:pt x="1" y="91"/>
                  </a:lnTo>
                  <a:lnTo>
                    <a:pt x="159" y="159"/>
                  </a:lnTo>
                  <a:lnTo>
                    <a:pt x="204" y="9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2" name="Google Shape;644;p2">
              <a:extLst>
                <a:ext uri="{FF2B5EF4-FFF2-40B4-BE49-F238E27FC236}">
                  <a16:creationId xmlns:a16="http://schemas.microsoft.com/office/drawing/2014/main" id="{C22571B7-88BF-CA1B-75CC-6DC4FD82E4C2}"/>
                </a:ext>
              </a:extLst>
            </p:cNvPr>
            <p:cNvSpPr/>
            <p:nvPr/>
          </p:nvSpPr>
          <p:spPr>
            <a:xfrm>
              <a:off x="11338547" y="12682312"/>
              <a:ext cx="41997" cy="32778"/>
            </a:xfrm>
            <a:custGeom>
              <a:avLst/>
              <a:gdLst/>
              <a:ahLst/>
              <a:cxnLst/>
              <a:rect l="l" t="t" r="r" b="b"/>
              <a:pathLst>
                <a:path w="205" h="160" extrusionOk="0">
                  <a:moveTo>
                    <a:pt x="46" y="1"/>
                  </a:moveTo>
                  <a:lnTo>
                    <a:pt x="0" y="69"/>
                  </a:lnTo>
                  <a:lnTo>
                    <a:pt x="159" y="159"/>
                  </a:lnTo>
                  <a:lnTo>
                    <a:pt x="204" y="69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3" name="Google Shape;645;p2">
              <a:extLst>
                <a:ext uri="{FF2B5EF4-FFF2-40B4-BE49-F238E27FC236}">
                  <a16:creationId xmlns:a16="http://schemas.microsoft.com/office/drawing/2014/main" id="{198223BA-2697-D2E0-1C88-E77D5B1252D7}"/>
                </a:ext>
              </a:extLst>
            </p:cNvPr>
            <p:cNvSpPr/>
            <p:nvPr/>
          </p:nvSpPr>
          <p:spPr>
            <a:xfrm>
              <a:off x="10898092" y="13012757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1" y="0"/>
                  </a:moveTo>
                  <a:cubicBezTo>
                    <a:pt x="164" y="0"/>
                    <a:pt x="147" y="6"/>
                    <a:pt x="136" y="17"/>
                  </a:cubicBezTo>
                  <a:cubicBezTo>
                    <a:pt x="46" y="63"/>
                    <a:pt x="0" y="176"/>
                    <a:pt x="0" y="289"/>
                  </a:cubicBezTo>
                  <a:cubicBezTo>
                    <a:pt x="0" y="334"/>
                    <a:pt x="23" y="379"/>
                    <a:pt x="46" y="402"/>
                  </a:cubicBezTo>
                  <a:lnTo>
                    <a:pt x="136" y="447"/>
                  </a:lnTo>
                  <a:lnTo>
                    <a:pt x="159" y="379"/>
                  </a:lnTo>
                  <a:cubicBezTo>
                    <a:pt x="227" y="312"/>
                    <a:pt x="272" y="221"/>
                    <a:pt x="272" y="130"/>
                  </a:cubicBezTo>
                  <a:lnTo>
                    <a:pt x="317" y="63"/>
                  </a:lnTo>
                  <a:lnTo>
                    <a:pt x="227" y="17"/>
                  </a:lnTo>
                  <a:cubicBezTo>
                    <a:pt x="215" y="6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4" name="Google Shape;646;p2">
              <a:extLst>
                <a:ext uri="{FF2B5EF4-FFF2-40B4-BE49-F238E27FC236}">
                  <a16:creationId xmlns:a16="http://schemas.microsoft.com/office/drawing/2014/main" id="{725CF114-AD19-5F0C-DF7F-43EF88DF3F3C}"/>
                </a:ext>
              </a:extLst>
            </p:cNvPr>
            <p:cNvSpPr/>
            <p:nvPr/>
          </p:nvSpPr>
          <p:spPr>
            <a:xfrm>
              <a:off x="10912022" y="13019928"/>
              <a:ext cx="60434" cy="88091"/>
            </a:xfrm>
            <a:custGeom>
              <a:avLst/>
              <a:gdLst/>
              <a:ahLst/>
              <a:cxnLst/>
              <a:rect l="l" t="t" r="r" b="b"/>
              <a:pathLst>
                <a:path w="295" h="430" extrusionOk="0">
                  <a:moveTo>
                    <a:pt x="215" y="0"/>
                  </a:moveTo>
                  <a:cubicBezTo>
                    <a:pt x="197" y="0"/>
                    <a:pt x="178" y="8"/>
                    <a:pt x="159" y="28"/>
                  </a:cubicBezTo>
                  <a:cubicBezTo>
                    <a:pt x="68" y="73"/>
                    <a:pt x="0" y="186"/>
                    <a:pt x="0" y="299"/>
                  </a:cubicBezTo>
                  <a:cubicBezTo>
                    <a:pt x="0" y="383"/>
                    <a:pt x="38" y="430"/>
                    <a:pt x="94" y="430"/>
                  </a:cubicBezTo>
                  <a:cubicBezTo>
                    <a:pt x="113" y="430"/>
                    <a:pt x="135" y="424"/>
                    <a:pt x="159" y="412"/>
                  </a:cubicBezTo>
                  <a:cubicBezTo>
                    <a:pt x="249" y="344"/>
                    <a:pt x="294" y="231"/>
                    <a:pt x="294" y="118"/>
                  </a:cubicBezTo>
                  <a:cubicBezTo>
                    <a:pt x="294" y="53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5" name="Google Shape;647;p2">
              <a:extLst>
                <a:ext uri="{FF2B5EF4-FFF2-40B4-BE49-F238E27FC236}">
                  <a16:creationId xmlns:a16="http://schemas.microsoft.com/office/drawing/2014/main" id="{573A8DFB-DD3A-2A6E-4A9F-C374238A0A26}"/>
                </a:ext>
              </a:extLst>
            </p:cNvPr>
            <p:cNvSpPr/>
            <p:nvPr/>
          </p:nvSpPr>
          <p:spPr>
            <a:xfrm>
              <a:off x="10925953" y="13033449"/>
              <a:ext cx="41792" cy="60844"/>
            </a:xfrm>
            <a:custGeom>
              <a:avLst/>
              <a:gdLst/>
              <a:ahLst/>
              <a:cxnLst/>
              <a:rect l="l" t="t" r="r" b="b"/>
              <a:pathLst>
                <a:path w="204" h="297" extrusionOk="0">
                  <a:moveTo>
                    <a:pt x="137" y="1"/>
                  </a:moveTo>
                  <a:cubicBezTo>
                    <a:pt x="129" y="1"/>
                    <a:pt x="121" y="3"/>
                    <a:pt x="113" y="7"/>
                  </a:cubicBezTo>
                  <a:cubicBezTo>
                    <a:pt x="45" y="52"/>
                    <a:pt x="0" y="143"/>
                    <a:pt x="0" y="211"/>
                  </a:cubicBezTo>
                  <a:cubicBezTo>
                    <a:pt x="0" y="259"/>
                    <a:pt x="24" y="297"/>
                    <a:pt x="62" y="297"/>
                  </a:cubicBezTo>
                  <a:cubicBezTo>
                    <a:pt x="77" y="297"/>
                    <a:pt x="94" y="291"/>
                    <a:pt x="113" y="278"/>
                  </a:cubicBezTo>
                  <a:cubicBezTo>
                    <a:pt x="159" y="233"/>
                    <a:pt x="204" y="165"/>
                    <a:pt x="204" y="97"/>
                  </a:cubicBezTo>
                  <a:cubicBezTo>
                    <a:pt x="204" y="42"/>
                    <a:pt x="17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6" name="Google Shape;648;p2">
              <a:extLst>
                <a:ext uri="{FF2B5EF4-FFF2-40B4-BE49-F238E27FC236}">
                  <a16:creationId xmlns:a16="http://schemas.microsoft.com/office/drawing/2014/main" id="{23B5F64B-51EC-FA11-520A-DA49824BEB65}"/>
                </a:ext>
              </a:extLst>
            </p:cNvPr>
            <p:cNvSpPr/>
            <p:nvPr/>
          </p:nvSpPr>
          <p:spPr>
            <a:xfrm>
              <a:off x="10930460" y="12594221"/>
              <a:ext cx="473232" cy="607622"/>
            </a:xfrm>
            <a:custGeom>
              <a:avLst/>
              <a:gdLst/>
              <a:ahLst/>
              <a:cxnLst/>
              <a:rect l="l" t="t" r="r" b="b"/>
              <a:pathLst>
                <a:path w="2310" h="2966" extrusionOk="0">
                  <a:moveTo>
                    <a:pt x="1200" y="1"/>
                  </a:moveTo>
                  <a:lnTo>
                    <a:pt x="1" y="2309"/>
                  </a:lnTo>
                  <a:lnTo>
                    <a:pt x="1110" y="2966"/>
                  </a:lnTo>
                  <a:lnTo>
                    <a:pt x="2309" y="65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7" name="Google Shape;649;p2">
              <a:extLst>
                <a:ext uri="{FF2B5EF4-FFF2-40B4-BE49-F238E27FC236}">
                  <a16:creationId xmlns:a16="http://schemas.microsoft.com/office/drawing/2014/main" id="{97D17E41-2615-6688-9105-1689B6186DB2}"/>
                </a:ext>
              </a:extLst>
            </p:cNvPr>
            <p:cNvSpPr/>
            <p:nvPr/>
          </p:nvSpPr>
          <p:spPr>
            <a:xfrm>
              <a:off x="11120573" y="12720622"/>
              <a:ext cx="320200" cy="484705"/>
            </a:xfrm>
            <a:custGeom>
              <a:avLst/>
              <a:gdLst/>
              <a:ahLst/>
              <a:cxnLst/>
              <a:rect l="l" t="t" r="r" b="b"/>
              <a:pathLst>
                <a:path w="1563" h="2366" extrusionOk="0">
                  <a:moveTo>
                    <a:pt x="1335" y="0"/>
                  </a:moveTo>
                  <a:cubicBezTo>
                    <a:pt x="1282" y="0"/>
                    <a:pt x="1211" y="47"/>
                    <a:pt x="1178" y="131"/>
                  </a:cubicBezTo>
                  <a:lnTo>
                    <a:pt x="69" y="1941"/>
                  </a:lnTo>
                  <a:cubicBezTo>
                    <a:pt x="23" y="2054"/>
                    <a:pt x="1" y="2190"/>
                    <a:pt x="69" y="2235"/>
                  </a:cubicBezTo>
                  <a:lnTo>
                    <a:pt x="182" y="2349"/>
                  </a:lnTo>
                  <a:cubicBezTo>
                    <a:pt x="199" y="2360"/>
                    <a:pt x="218" y="2366"/>
                    <a:pt x="238" y="2366"/>
                  </a:cubicBezTo>
                  <a:cubicBezTo>
                    <a:pt x="293" y="2366"/>
                    <a:pt x="352" y="2319"/>
                    <a:pt x="385" y="2235"/>
                  </a:cubicBezTo>
                  <a:lnTo>
                    <a:pt x="1472" y="425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8" name="Google Shape;650;p2">
              <a:extLst>
                <a:ext uri="{FF2B5EF4-FFF2-40B4-BE49-F238E27FC236}">
                  <a16:creationId xmlns:a16="http://schemas.microsoft.com/office/drawing/2014/main" id="{698EEF59-728A-4906-48FD-9A396D94EC95}"/>
                </a:ext>
              </a:extLst>
            </p:cNvPr>
            <p:cNvSpPr/>
            <p:nvPr/>
          </p:nvSpPr>
          <p:spPr>
            <a:xfrm>
              <a:off x="10893380" y="12590738"/>
              <a:ext cx="320200" cy="480198"/>
            </a:xfrm>
            <a:custGeom>
              <a:avLst/>
              <a:gdLst/>
              <a:ahLst/>
              <a:cxnLst/>
              <a:rect l="l" t="t" r="r" b="b"/>
              <a:pathLst>
                <a:path w="1563" h="2344" extrusionOk="0">
                  <a:moveTo>
                    <a:pt x="1335" y="0"/>
                  </a:moveTo>
                  <a:cubicBezTo>
                    <a:pt x="1281" y="0"/>
                    <a:pt x="1205" y="47"/>
                    <a:pt x="1155" y="131"/>
                  </a:cubicBezTo>
                  <a:lnTo>
                    <a:pt x="69" y="1942"/>
                  </a:lnTo>
                  <a:cubicBezTo>
                    <a:pt x="23" y="2055"/>
                    <a:pt x="1" y="2168"/>
                    <a:pt x="69" y="2213"/>
                  </a:cubicBezTo>
                  <a:lnTo>
                    <a:pt x="182" y="2326"/>
                  </a:lnTo>
                  <a:cubicBezTo>
                    <a:pt x="193" y="2338"/>
                    <a:pt x="210" y="2344"/>
                    <a:pt x="228" y="2344"/>
                  </a:cubicBezTo>
                  <a:cubicBezTo>
                    <a:pt x="281" y="2344"/>
                    <a:pt x="352" y="2297"/>
                    <a:pt x="385" y="2213"/>
                  </a:cubicBezTo>
                  <a:lnTo>
                    <a:pt x="1472" y="403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9" name="Google Shape;651;p2">
              <a:extLst>
                <a:ext uri="{FF2B5EF4-FFF2-40B4-BE49-F238E27FC236}">
                  <a16:creationId xmlns:a16="http://schemas.microsoft.com/office/drawing/2014/main" id="{DB799401-49F6-C6E9-6813-7D1249E0645D}"/>
                </a:ext>
              </a:extLst>
            </p:cNvPr>
            <p:cNvSpPr/>
            <p:nvPr/>
          </p:nvSpPr>
          <p:spPr>
            <a:xfrm>
              <a:off x="11092711" y="12717754"/>
              <a:ext cx="246040" cy="402555"/>
            </a:xfrm>
            <a:custGeom>
              <a:avLst/>
              <a:gdLst/>
              <a:ahLst/>
              <a:cxnLst/>
              <a:rect l="l" t="t" r="r" b="b"/>
              <a:pathLst>
                <a:path w="1201" h="1965" extrusionOk="0">
                  <a:moveTo>
                    <a:pt x="1156" y="0"/>
                  </a:moveTo>
                  <a:cubicBezTo>
                    <a:pt x="1132" y="0"/>
                    <a:pt x="1104" y="21"/>
                    <a:pt x="1087" y="54"/>
                  </a:cubicBezTo>
                  <a:lnTo>
                    <a:pt x="23" y="1842"/>
                  </a:lnTo>
                  <a:cubicBezTo>
                    <a:pt x="1" y="1887"/>
                    <a:pt x="1" y="1933"/>
                    <a:pt x="23" y="1955"/>
                  </a:cubicBezTo>
                  <a:cubicBezTo>
                    <a:pt x="30" y="1961"/>
                    <a:pt x="36" y="1964"/>
                    <a:pt x="42" y="1964"/>
                  </a:cubicBezTo>
                  <a:cubicBezTo>
                    <a:pt x="58" y="1964"/>
                    <a:pt x="75" y="1943"/>
                    <a:pt x="91" y="1910"/>
                  </a:cubicBezTo>
                  <a:lnTo>
                    <a:pt x="1178" y="122"/>
                  </a:lnTo>
                  <a:cubicBezTo>
                    <a:pt x="1200" y="77"/>
                    <a:pt x="1200" y="32"/>
                    <a:pt x="1178" y="9"/>
                  </a:cubicBezTo>
                  <a:cubicBezTo>
                    <a:pt x="1172" y="3"/>
                    <a:pt x="1164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0" name="Google Shape;652;p2">
              <a:extLst>
                <a:ext uri="{FF2B5EF4-FFF2-40B4-BE49-F238E27FC236}">
                  <a16:creationId xmlns:a16="http://schemas.microsoft.com/office/drawing/2014/main" id="{2E961B5D-6286-DE21-9BC5-8620005343EA}"/>
                </a:ext>
              </a:extLst>
            </p:cNvPr>
            <p:cNvSpPr/>
            <p:nvPr/>
          </p:nvSpPr>
          <p:spPr>
            <a:xfrm>
              <a:off x="11037194" y="12689892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0"/>
                  </a:moveTo>
                  <a:cubicBezTo>
                    <a:pt x="1132" y="0"/>
                    <a:pt x="1103" y="21"/>
                    <a:pt x="1087" y="54"/>
                  </a:cubicBezTo>
                  <a:lnTo>
                    <a:pt x="23" y="1842"/>
                  </a:lnTo>
                  <a:cubicBezTo>
                    <a:pt x="0" y="1888"/>
                    <a:pt x="0" y="1933"/>
                    <a:pt x="23" y="1955"/>
                  </a:cubicBezTo>
                  <a:cubicBezTo>
                    <a:pt x="29" y="1962"/>
                    <a:pt x="37" y="1964"/>
                    <a:pt x="45" y="1964"/>
                  </a:cubicBezTo>
                  <a:cubicBezTo>
                    <a:pt x="68" y="1964"/>
                    <a:pt x="97" y="1943"/>
                    <a:pt x="113" y="1910"/>
                  </a:cubicBezTo>
                  <a:lnTo>
                    <a:pt x="1177" y="122"/>
                  </a:lnTo>
                  <a:cubicBezTo>
                    <a:pt x="1200" y="77"/>
                    <a:pt x="1200" y="9"/>
                    <a:pt x="1177" y="9"/>
                  </a:cubicBezTo>
                  <a:cubicBezTo>
                    <a:pt x="1171" y="3"/>
                    <a:pt x="1163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1" name="Google Shape;653;p2">
              <a:extLst>
                <a:ext uri="{FF2B5EF4-FFF2-40B4-BE49-F238E27FC236}">
                  <a16:creationId xmlns:a16="http://schemas.microsoft.com/office/drawing/2014/main" id="{D4C6CEEE-F6CB-1CA0-9DE1-C88FDDA6BA3E}"/>
                </a:ext>
              </a:extLst>
            </p:cNvPr>
            <p:cNvSpPr/>
            <p:nvPr/>
          </p:nvSpPr>
          <p:spPr>
            <a:xfrm>
              <a:off x="10986183" y="12657319"/>
              <a:ext cx="245835" cy="402555"/>
            </a:xfrm>
            <a:custGeom>
              <a:avLst/>
              <a:gdLst/>
              <a:ahLst/>
              <a:cxnLst/>
              <a:rect l="l" t="t" r="r" b="b"/>
              <a:pathLst>
                <a:path w="1200" h="1965" extrusionOk="0">
                  <a:moveTo>
                    <a:pt x="1155" y="1"/>
                  </a:moveTo>
                  <a:cubicBezTo>
                    <a:pt x="1132" y="1"/>
                    <a:pt x="1103" y="22"/>
                    <a:pt x="1087" y="55"/>
                  </a:cubicBezTo>
                  <a:lnTo>
                    <a:pt x="23" y="1843"/>
                  </a:lnTo>
                  <a:cubicBezTo>
                    <a:pt x="0" y="1888"/>
                    <a:pt x="0" y="1933"/>
                    <a:pt x="23" y="1956"/>
                  </a:cubicBezTo>
                  <a:cubicBezTo>
                    <a:pt x="29" y="1962"/>
                    <a:pt x="35" y="1965"/>
                    <a:pt x="42" y="1965"/>
                  </a:cubicBezTo>
                  <a:cubicBezTo>
                    <a:pt x="59" y="1965"/>
                    <a:pt x="80" y="1944"/>
                    <a:pt x="113" y="1911"/>
                  </a:cubicBezTo>
                  <a:lnTo>
                    <a:pt x="1177" y="123"/>
                  </a:lnTo>
                  <a:cubicBezTo>
                    <a:pt x="1200" y="78"/>
                    <a:pt x="1200" y="32"/>
                    <a:pt x="1177" y="10"/>
                  </a:cubicBezTo>
                  <a:cubicBezTo>
                    <a:pt x="1171" y="4"/>
                    <a:pt x="1163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2" name="Google Shape;654;p2">
              <a:extLst>
                <a:ext uri="{FF2B5EF4-FFF2-40B4-BE49-F238E27FC236}">
                  <a16:creationId xmlns:a16="http://schemas.microsoft.com/office/drawing/2014/main" id="{D7B45D3D-0AD1-1FF3-462D-F49BE9C7F447}"/>
                </a:ext>
              </a:extLst>
            </p:cNvPr>
            <p:cNvSpPr/>
            <p:nvPr/>
          </p:nvSpPr>
          <p:spPr>
            <a:xfrm>
              <a:off x="10935172" y="12629458"/>
              <a:ext cx="241328" cy="402760"/>
            </a:xfrm>
            <a:custGeom>
              <a:avLst/>
              <a:gdLst/>
              <a:ahLst/>
              <a:cxnLst/>
              <a:rect l="l" t="t" r="r" b="b"/>
              <a:pathLst>
                <a:path w="1178" h="1966" extrusionOk="0">
                  <a:moveTo>
                    <a:pt x="1153" y="0"/>
                  </a:moveTo>
                  <a:cubicBezTo>
                    <a:pt x="1130" y="0"/>
                    <a:pt x="1103" y="16"/>
                    <a:pt x="1087" y="33"/>
                  </a:cubicBezTo>
                  <a:lnTo>
                    <a:pt x="23" y="1843"/>
                  </a:lnTo>
                  <a:cubicBezTo>
                    <a:pt x="0" y="1888"/>
                    <a:pt x="0" y="1934"/>
                    <a:pt x="23" y="1956"/>
                  </a:cubicBezTo>
                  <a:cubicBezTo>
                    <a:pt x="23" y="1962"/>
                    <a:pt x="26" y="1965"/>
                    <a:pt x="31" y="1965"/>
                  </a:cubicBezTo>
                  <a:cubicBezTo>
                    <a:pt x="46" y="1965"/>
                    <a:pt x="74" y="1944"/>
                    <a:pt x="91" y="1911"/>
                  </a:cubicBezTo>
                  <a:lnTo>
                    <a:pt x="1177" y="100"/>
                  </a:lnTo>
                  <a:cubicBezTo>
                    <a:pt x="1177" y="78"/>
                    <a:pt x="1177" y="10"/>
                    <a:pt x="1177" y="10"/>
                  </a:cubicBezTo>
                  <a:cubicBezTo>
                    <a:pt x="1171" y="3"/>
                    <a:pt x="1162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3" name="Google Shape;655;p2">
              <a:extLst>
                <a:ext uri="{FF2B5EF4-FFF2-40B4-BE49-F238E27FC236}">
                  <a16:creationId xmlns:a16="http://schemas.microsoft.com/office/drawing/2014/main" id="{EB4B032C-227F-8CA6-FED5-34E1B0E89AB1}"/>
                </a:ext>
              </a:extLst>
            </p:cNvPr>
            <p:cNvSpPr/>
            <p:nvPr/>
          </p:nvSpPr>
          <p:spPr>
            <a:xfrm>
              <a:off x="11134504" y="13147148"/>
              <a:ext cx="65146" cy="91778"/>
            </a:xfrm>
            <a:custGeom>
              <a:avLst/>
              <a:gdLst/>
              <a:ahLst/>
              <a:cxnLst/>
              <a:rect l="l" t="t" r="r" b="b"/>
              <a:pathLst>
                <a:path w="318" h="448" extrusionOk="0">
                  <a:moveTo>
                    <a:pt x="182" y="1"/>
                  </a:moveTo>
                  <a:cubicBezTo>
                    <a:pt x="165" y="1"/>
                    <a:pt x="148" y="6"/>
                    <a:pt x="136" y="18"/>
                  </a:cubicBezTo>
                  <a:cubicBezTo>
                    <a:pt x="46" y="86"/>
                    <a:pt x="1" y="199"/>
                    <a:pt x="1" y="312"/>
                  </a:cubicBezTo>
                  <a:cubicBezTo>
                    <a:pt x="1" y="335"/>
                    <a:pt x="23" y="380"/>
                    <a:pt x="46" y="402"/>
                  </a:cubicBezTo>
                  <a:lnTo>
                    <a:pt x="136" y="448"/>
                  </a:lnTo>
                  <a:lnTo>
                    <a:pt x="159" y="380"/>
                  </a:lnTo>
                  <a:cubicBezTo>
                    <a:pt x="227" y="312"/>
                    <a:pt x="272" y="221"/>
                    <a:pt x="272" y="131"/>
                  </a:cubicBezTo>
                  <a:lnTo>
                    <a:pt x="317" y="63"/>
                  </a:lnTo>
                  <a:lnTo>
                    <a:pt x="227" y="18"/>
                  </a:lnTo>
                  <a:cubicBezTo>
                    <a:pt x="216" y="6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4" name="Google Shape;656;p2">
              <a:extLst>
                <a:ext uri="{FF2B5EF4-FFF2-40B4-BE49-F238E27FC236}">
                  <a16:creationId xmlns:a16="http://schemas.microsoft.com/office/drawing/2014/main" id="{5F0FCDA3-524D-A889-DBF3-8B26F800F88F}"/>
                </a:ext>
              </a:extLst>
            </p:cNvPr>
            <p:cNvSpPr/>
            <p:nvPr/>
          </p:nvSpPr>
          <p:spPr>
            <a:xfrm>
              <a:off x="11143722" y="13159030"/>
              <a:ext cx="65146" cy="82764"/>
            </a:xfrm>
            <a:custGeom>
              <a:avLst/>
              <a:gdLst/>
              <a:ahLst/>
              <a:cxnLst/>
              <a:rect l="l" t="t" r="r" b="b"/>
              <a:pathLst>
                <a:path w="318" h="404" extrusionOk="0">
                  <a:moveTo>
                    <a:pt x="222" y="1"/>
                  </a:moveTo>
                  <a:cubicBezTo>
                    <a:pt x="159" y="1"/>
                    <a:pt x="85" y="62"/>
                    <a:pt x="46" y="141"/>
                  </a:cubicBezTo>
                  <a:cubicBezTo>
                    <a:pt x="1" y="254"/>
                    <a:pt x="23" y="367"/>
                    <a:pt x="69" y="390"/>
                  </a:cubicBezTo>
                  <a:cubicBezTo>
                    <a:pt x="83" y="399"/>
                    <a:pt x="99" y="404"/>
                    <a:pt x="115" y="404"/>
                  </a:cubicBezTo>
                  <a:cubicBezTo>
                    <a:pt x="173" y="404"/>
                    <a:pt x="237" y="343"/>
                    <a:pt x="272" y="254"/>
                  </a:cubicBezTo>
                  <a:cubicBezTo>
                    <a:pt x="318" y="141"/>
                    <a:pt x="318" y="28"/>
                    <a:pt x="250" y="5"/>
                  </a:cubicBezTo>
                  <a:cubicBezTo>
                    <a:pt x="241" y="2"/>
                    <a:pt x="23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5" name="Google Shape;657;p2">
              <a:extLst>
                <a:ext uri="{FF2B5EF4-FFF2-40B4-BE49-F238E27FC236}">
                  <a16:creationId xmlns:a16="http://schemas.microsoft.com/office/drawing/2014/main" id="{2FE2F123-01E8-0451-B603-AB9BA935662F}"/>
                </a:ext>
              </a:extLst>
            </p:cNvPr>
            <p:cNvSpPr/>
            <p:nvPr/>
          </p:nvSpPr>
          <p:spPr>
            <a:xfrm>
              <a:off x="11162365" y="13172141"/>
              <a:ext cx="41997" cy="61254"/>
            </a:xfrm>
            <a:custGeom>
              <a:avLst/>
              <a:gdLst/>
              <a:ahLst/>
              <a:cxnLst/>
              <a:rect l="l" t="t" r="r" b="b"/>
              <a:pathLst>
                <a:path w="205" h="299" extrusionOk="0">
                  <a:moveTo>
                    <a:pt x="135" y="1"/>
                  </a:moveTo>
                  <a:cubicBezTo>
                    <a:pt x="122" y="1"/>
                    <a:pt x="107" y="3"/>
                    <a:pt x="91" y="9"/>
                  </a:cubicBezTo>
                  <a:cubicBezTo>
                    <a:pt x="23" y="54"/>
                    <a:pt x="0" y="122"/>
                    <a:pt x="0" y="213"/>
                  </a:cubicBezTo>
                  <a:cubicBezTo>
                    <a:pt x="0" y="261"/>
                    <a:pt x="24" y="299"/>
                    <a:pt x="54" y="299"/>
                  </a:cubicBezTo>
                  <a:cubicBezTo>
                    <a:pt x="66" y="299"/>
                    <a:pt x="78" y="293"/>
                    <a:pt x="91" y="280"/>
                  </a:cubicBezTo>
                  <a:cubicBezTo>
                    <a:pt x="159" y="235"/>
                    <a:pt x="204" y="167"/>
                    <a:pt x="204" y="99"/>
                  </a:cubicBezTo>
                  <a:cubicBezTo>
                    <a:pt x="204" y="30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6" name="Google Shape;658;p2">
              <a:extLst>
                <a:ext uri="{FF2B5EF4-FFF2-40B4-BE49-F238E27FC236}">
                  <a16:creationId xmlns:a16="http://schemas.microsoft.com/office/drawing/2014/main" id="{0DB5EA06-0551-5237-C8D7-140003F1328E}"/>
                </a:ext>
              </a:extLst>
            </p:cNvPr>
            <p:cNvSpPr/>
            <p:nvPr/>
          </p:nvSpPr>
          <p:spPr>
            <a:xfrm>
              <a:off x="11417419" y="12353097"/>
              <a:ext cx="78872" cy="130907"/>
            </a:xfrm>
            <a:custGeom>
              <a:avLst/>
              <a:gdLst/>
              <a:ahLst/>
              <a:cxnLst/>
              <a:rect l="l" t="t" r="r" b="b"/>
              <a:pathLst>
                <a:path w="385" h="639" extrusionOk="0">
                  <a:moveTo>
                    <a:pt x="136" y="1"/>
                  </a:moveTo>
                  <a:cubicBezTo>
                    <a:pt x="91" y="69"/>
                    <a:pt x="45" y="159"/>
                    <a:pt x="0" y="227"/>
                  </a:cubicBezTo>
                  <a:cubicBezTo>
                    <a:pt x="0" y="250"/>
                    <a:pt x="0" y="295"/>
                    <a:pt x="0" y="318"/>
                  </a:cubicBezTo>
                  <a:cubicBezTo>
                    <a:pt x="23" y="386"/>
                    <a:pt x="68" y="431"/>
                    <a:pt x="136" y="454"/>
                  </a:cubicBezTo>
                  <a:cubicBezTo>
                    <a:pt x="113" y="476"/>
                    <a:pt x="113" y="499"/>
                    <a:pt x="91" y="521"/>
                  </a:cubicBezTo>
                  <a:cubicBezTo>
                    <a:pt x="91" y="544"/>
                    <a:pt x="0" y="567"/>
                    <a:pt x="0" y="612"/>
                  </a:cubicBezTo>
                  <a:cubicBezTo>
                    <a:pt x="0" y="625"/>
                    <a:pt x="23" y="638"/>
                    <a:pt x="59" y="638"/>
                  </a:cubicBezTo>
                  <a:cubicBezTo>
                    <a:pt x="86" y="638"/>
                    <a:pt x="120" y="631"/>
                    <a:pt x="159" y="612"/>
                  </a:cubicBezTo>
                  <a:cubicBezTo>
                    <a:pt x="226" y="567"/>
                    <a:pt x="294" y="499"/>
                    <a:pt x="317" y="431"/>
                  </a:cubicBezTo>
                  <a:cubicBezTo>
                    <a:pt x="340" y="340"/>
                    <a:pt x="362" y="250"/>
                    <a:pt x="385" y="137"/>
                  </a:cubicBezTo>
                  <a:cubicBezTo>
                    <a:pt x="385" y="69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7" name="Google Shape;659;p2">
              <a:extLst>
                <a:ext uri="{FF2B5EF4-FFF2-40B4-BE49-F238E27FC236}">
                  <a16:creationId xmlns:a16="http://schemas.microsoft.com/office/drawing/2014/main" id="{91F08DEE-A7C1-0307-C9FD-0BFFD14F48DE}"/>
                </a:ext>
              </a:extLst>
            </p:cNvPr>
            <p:cNvSpPr/>
            <p:nvPr/>
          </p:nvSpPr>
          <p:spPr>
            <a:xfrm>
              <a:off x="11384846" y="12413531"/>
              <a:ext cx="88296" cy="70678"/>
            </a:xfrm>
            <a:custGeom>
              <a:avLst/>
              <a:gdLst/>
              <a:ahLst/>
              <a:cxnLst/>
              <a:rect l="l" t="t" r="r" b="b"/>
              <a:pathLst>
                <a:path w="431" h="345" extrusionOk="0">
                  <a:moveTo>
                    <a:pt x="136" y="0"/>
                  </a:moveTo>
                  <a:cubicBezTo>
                    <a:pt x="69" y="23"/>
                    <a:pt x="46" y="68"/>
                    <a:pt x="23" y="113"/>
                  </a:cubicBezTo>
                  <a:cubicBezTo>
                    <a:pt x="1" y="181"/>
                    <a:pt x="23" y="204"/>
                    <a:pt x="91" y="249"/>
                  </a:cubicBezTo>
                  <a:cubicBezTo>
                    <a:pt x="130" y="288"/>
                    <a:pt x="254" y="344"/>
                    <a:pt x="316" y="344"/>
                  </a:cubicBezTo>
                  <a:cubicBezTo>
                    <a:pt x="326" y="344"/>
                    <a:pt x="334" y="343"/>
                    <a:pt x="340" y="340"/>
                  </a:cubicBezTo>
                  <a:cubicBezTo>
                    <a:pt x="385" y="294"/>
                    <a:pt x="431" y="226"/>
                    <a:pt x="408" y="136"/>
                  </a:cubicBezTo>
                  <a:cubicBezTo>
                    <a:pt x="340" y="45"/>
                    <a:pt x="250" y="0"/>
                    <a:pt x="136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8" name="Google Shape;660;p2">
              <a:extLst>
                <a:ext uri="{FF2B5EF4-FFF2-40B4-BE49-F238E27FC236}">
                  <a16:creationId xmlns:a16="http://schemas.microsoft.com/office/drawing/2014/main" id="{CE7B9D8D-6CEE-23D1-0069-DE77EF768B0D}"/>
                </a:ext>
              </a:extLst>
            </p:cNvPr>
            <p:cNvSpPr/>
            <p:nvPr/>
          </p:nvSpPr>
          <p:spPr>
            <a:xfrm>
              <a:off x="11431145" y="11844420"/>
              <a:ext cx="343350" cy="559889"/>
            </a:xfrm>
            <a:custGeom>
              <a:avLst/>
              <a:gdLst/>
              <a:ahLst/>
              <a:cxnLst/>
              <a:rect l="l" t="t" r="r" b="b"/>
              <a:pathLst>
                <a:path w="1676" h="2733" extrusionOk="0">
                  <a:moveTo>
                    <a:pt x="1234" y="0"/>
                  </a:moveTo>
                  <a:cubicBezTo>
                    <a:pt x="1150" y="0"/>
                    <a:pt x="1065" y="28"/>
                    <a:pt x="997" y="85"/>
                  </a:cubicBezTo>
                  <a:cubicBezTo>
                    <a:pt x="974" y="85"/>
                    <a:pt x="929" y="130"/>
                    <a:pt x="929" y="153"/>
                  </a:cubicBezTo>
                  <a:cubicBezTo>
                    <a:pt x="861" y="243"/>
                    <a:pt x="816" y="334"/>
                    <a:pt x="816" y="447"/>
                  </a:cubicBezTo>
                  <a:cubicBezTo>
                    <a:pt x="725" y="741"/>
                    <a:pt x="635" y="1035"/>
                    <a:pt x="522" y="1330"/>
                  </a:cubicBezTo>
                  <a:cubicBezTo>
                    <a:pt x="250" y="1692"/>
                    <a:pt x="69" y="2099"/>
                    <a:pt x="1" y="2552"/>
                  </a:cubicBezTo>
                  <a:cubicBezTo>
                    <a:pt x="69" y="2574"/>
                    <a:pt x="137" y="2597"/>
                    <a:pt x="205" y="2642"/>
                  </a:cubicBezTo>
                  <a:cubicBezTo>
                    <a:pt x="250" y="2665"/>
                    <a:pt x="295" y="2688"/>
                    <a:pt x="318" y="2733"/>
                  </a:cubicBezTo>
                  <a:cubicBezTo>
                    <a:pt x="793" y="2167"/>
                    <a:pt x="1200" y="1511"/>
                    <a:pt x="1495" y="832"/>
                  </a:cubicBezTo>
                  <a:cubicBezTo>
                    <a:pt x="1608" y="605"/>
                    <a:pt x="1676" y="289"/>
                    <a:pt x="1472" y="85"/>
                  </a:cubicBezTo>
                  <a:cubicBezTo>
                    <a:pt x="1404" y="28"/>
                    <a:pt x="1319" y="0"/>
                    <a:pt x="1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9" name="Google Shape;661;p2">
              <a:extLst>
                <a:ext uri="{FF2B5EF4-FFF2-40B4-BE49-F238E27FC236}">
                  <a16:creationId xmlns:a16="http://schemas.microsoft.com/office/drawing/2014/main" id="{E965EE53-78BA-2A48-C267-FC50AABBED3B}"/>
                </a:ext>
              </a:extLst>
            </p:cNvPr>
            <p:cNvSpPr/>
            <p:nvPr/>
          </p:nvSpPr>
          <p:spPr>
            <a:xfrm>
              <a:off x="11955184" y="12950684"/>
              <a:ext cx="181098" cy="117181"/>
            </a:xfrm>
            <a:custGeom>
              <a:avLst/>
              <a:gdLst/>
              <a:ahLst/>
              <a:cxnLst/>
              <a:rect l="l" t="t" r="r" b="b"/>
              <a:pathLst>
                <a:path w="884" h="572" extrusionOk="0">
                  <a:moveTo>
                    <a:pt x="298" y="0"/>
                  </a:moveTo>
                  <a:cubicBezTo>
                    <a:pt x="249" y="0"/>
                    <a:pt x="188" y="48"/>
                    <a:pt x="102" y="48"/>
                  </a:cubicBezTo>
                  <a:cubicBezTo>
                    <a:pt x="72" y="48"/>
                    <a:pt x="38" y="42"/>
                    <a:pt x="0" y="26"/>
                  </a:cubicBezTo>
                  <a:lnTo>
                    <a:pt x="0" y="26"/>
                  </a:lnTo>
                  <a:cubicBezTo>
                    <a:pt x="0" y="117"/>
                    <a:pt x="23" y="207"/>
                    <a:pt x="68" y="275"/>
                  </a:cubicBezTo>
                  <a:cubicBezTo>
                    <a:pt x="46" y="366"/>
                    <a:pt x="68" y="433"/>
                    <a:pt x="114" y="501"/>
                  </a:cubicBezTo>
                  <a:cubicBezTo>
                    <a:pt x="165" y="552"/>
                    <a:pt x="210" y="571"/>
                    <a:pt x="253" y="571"/>
                  </a:cubicBezTo>
                  <a:cubicBezTo>
                    <a:pt x="362" y="571"/>
                    <a:pt x="452" y="450"/>
                    <a:pt x="566" y="433"/>
                  </a:cubicBezTo>
                  <a:cubicBezTo>
                    <a:pt x="702" y="411"/>
                    <a:pt x="793" y="320"/>
                    <a:pt x="860" y="230"/>
                  </a:cubicBezTo>
                  <a:cubicBezTo>
                    <a:pt x="883" y="139"/>
                    <a:pt x="860" y="94"/>
                    <a:pt x="725" y="49"/>
                  </a:cubicBezTo>
                  <a:cubicBezTo>
                    <a:pt x="716" y="43"/>
                    <a:pt x="704" y="41"/>
                    <a:pt x="691" y="41"/>
                  </a:cubicBezTo>
                  <a:cubicBezTo>
                    <a:pt x="611" y="41"/>
                    <a:pt x="459" y="125"/>
                    <a:pt x="404" y="125"/>
                  </a:cubicBezTo>
                  <a:cubicBezTo>
                    <a:pt x="395" y="125"/>
                    <a:pt x="388" y="122"/>
                    <a:pt x="385" y="117"/>
                  </a:cubicBezTo>
                  <a:cubicBezTo>
                    <a:pt x="340" y="94"/>
                    <a:pt x="317" y="49"/>
                    <a:pt x="317" y="3"/>
                  </a:cubicBezTo>
                  <a:cubicBezTo>
                    <a:pt x="311" y="1"/>
                    <a:pt x="304" y="0"/>
                    <a:pt x="298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0" name="Google Shape;662;p2">
              <a:extLst>
                <a:ext uri="{FF2B5EF4-FFF2-40B4-BE49-F238E27FC236}">
                  <a16:creationId xmlns:a16="http://schemas.microsoft.com/office/drawing/2014/main" id="{9C09A919-9FD8-5AD6-C230-111EEAFE15E0}"/>
                </a:ext>
              </a:extLst>
            </p:cNvPr>
            <p:cNvSpPr/>
            <p:nvPr/>
          </p:nvSpPr>
          <p:spPr>
            <a:xfrm>
              <a:off x="11950473" y="12943513"/>
              <a:ext cx="218179" cy="125786"/>
            </a:xfrm>
            <a:custGeom>
              <a:avLst/>
              <a:gdLst/>
              <a:ahLst/>
              <a:cxnLst/>
              <a:rect l="l" t="t" r="r" b="b"/>
              <a:pathLst>
                <a:path w="1065" h="614" extrusionOk="0">
                  <a:moveTo>
                    <a:pt x="863" y="1"/>
                  </a:moveTo>
                  <a:cubicBezTo>
                    <a:pt x="830" y="1"/>
                    <a:pt x="798" y="6"/>
                    <a:pt x="770" y="16"/>
                  </a:cubicBezTo>
                  <a:cubicBezTo>
                    <a:pt x="702" y="38"/>
                    <a:pt x="612" y="84"/>
                    <a:pt x="612" y="84"/>
                  </a:cubicBezTo>
                  <a:cubicBezTo>
                    <a:pt x="612" y="84"/>
                    <a:pt x="770" y="152"/>
                    <a:pt x="657" y="242"/>
                  </a:cubicBezTo>
                  <a:cubicBezTo>
                    <a:pt x="587" y="330"/>
                    <a:pt x="490" y="363"/>
                    <a:pt x="386" y="363"/>
                  </a:cubicBezTo>
                  <a:cubicBezTo>
                    <a:pt x="356" y="363"/>
                    <a:pt x="326" y="360"/>
                    <a:pt x="295" y="355"/>
                  </a:cubicBezTo>
                  <a:cubicBezTo>
                    <a:pt x="227" y="333"/>
                    <a:pt x="159" y="310"/>
                    <a:pt x="91" y="287"/>
                  </a:cubicBezTo>
                  <a:lnTo>
                    <a:pt x="91" y="287"/>
                  </a:lnTo>
                  <a:cubicBezTo>
                    <a:pt x="91" y="287"/>
                    <a:pt x="1" y="468"/>
                    <a:pt x="114" y="559"/>
                  </a:cubicBezTo>
                  <a:cubicBezTo>
                    <a:pt x="154" y="599"/>
                    <a:pt x="203" y="614"/>
                    <a:pt x="254" y="614"/>
                  </a:cubicBezTo>
                  <a:cubicBezTo>
                    <a:pt x="347" y="614"/>
                    <a:pt x="448" y="566"/>
                    <a:pt x="521" y="536"/>
                  </a:cubicBezTo>
                  <a:cubicBezTo>
                    <a:pt x="589" y="491"/>
                    <a:pt x="680" y="446"/>
                    <a:pt x="770" y="423"/>
                  </a:cubicBezTo>
                  <a:cubicBezTo>
                    <a:pt x="861" y="423"/>
                    <a:pt x="929" y="355"/>
                    <a:pt x="997" y="287"/>
                  </a:cubicBezTo>
                  <a:cubicBezTo>
                    <a:pt x="1064" y="220"/>
                    <a:pt x="1064" y="106"/>
                    <a:pt x="997" y="38"/>
                  </a:cubicBezTo>
                  <a:cubicBezTo>
                    <a:pt x="957" y="12"/>
                    <a:pt x="909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1" name="Google Shape;663;p2">
              <a:extLst>
                <a:ext uri="{FF2B5EF4-FFF2-40B4-BE49-F238E27FC236}">
                  <a16:creationId xmlns:a16="http://schemas.microsoft.com/office/drawing/2014/main" id="{08753E92-DD49-E9A4-9E52-0F3C50761CF9}"/>
                </a:ext>
              </a:extLst>
            </p:cNvPr>
            <p:cNvSpPr/>
            <p:nvPr/>
          </p:nvSpPr>
          <p:spPr>
            <a:xfrm>
              <a:off x="11370915" y="13007021"/>
              <a:ext cx="162046" cy="227807"/>
            </a:xfrm>
            <a:custGeom>
              <a:avLst/>
              <a:gdLst/>
              <a:ahLst/>
              <a:cxnLst/>
              <a:rect l="l" t="t" r="r" b="b"/>
              <a:pathLst>
                <a:path w="791" h="1112" extrusionOk="0">
                  <a:moveTo>
                    <a:pt x="182" y="0"/>
                  </a:moveTo>
                  <a:cubicBezTo>
                    <a:pt x="182" y="91"/>
                    <a:pt x="159" y="158"/>
                    <a:pt x="137" y="226"/>
                  </a:cubicBezTo>
                  <a:cubicBezTo>
                    <a:pt x="114" y="272"/>
                    <a:pt x="69" y="340"/>
                    <a:pt x="46" y="407"/>
                  </a:cubicBezTo>
                  <a:cubicBezTo>
                    <a:pt x="1" y="543"/>
                    <a:pt x="182" y="543"/>
                    <a:pt x="227" y="679"/>
                  </a:cubicBezTo>
                  <a:cubicBezTo>
                    <a:pt x="272" y="815"/>
                    <a:pt x="227" y="928"/>
                    <a:pt x="272" y="1019"/>
                  </a:cubicBezTo>
                  <a:cubicBezTo>
                    <a:pt x="318" y="1109"/>
                    <a:pt x="453" y="1109"/>
                    <a:pt x="476" y="1109"/>
                  </a:cubicBezTo>
                  <a:cubicBezTo>
                    <a:pt x="488" y="1111"/>
                    <a:pt x="500" y="1112"/>
                    <a:pt x="513" y="1112"/>
                  </a:cubicBezTo>
                  <a:cubicBezTo>
                    <a:pt x="642" y="1112"/>
                    <a:pt x="791" y="1012"/>
                    <a:pt x="770" y="951"/>
                  </a:cubicBezTo>
                  <a:cubicBezTo>
                    <a:pt x="748" y="905"/>
                    <a:pt x="725" y="860"/>
                    <a:pt x="612" y="860"/>
                  </a:cubicBezTo>
                  <a:cubicBezTo>
                    <a:pt x="544" y="837"/>
                    <a:pt x="544" y="815"/>
                    <a:pt x="521" y="747"/>
                  </a:cubicBezTo>
                  <a:cubicBezTo>
                    <a:pt x="499" y="611"/>
                    <a:pt x="453" y="498"/>
                    <a:pt x="431" y="362"/>
                  </a:cubicBezTo>
                  <a:cubicBezTo>
                    <a:pt x="453" y="272"/>
                    <a:pt x="476" y="181"/>
                    <a:pt x="499" y="91"/>
                  </a:cubicBezTo>
                  <a:cubicBezTo>
                    <a:pt x="408" y="68"/>
                    <a:pt x="295" y="45"/>
                    <a:pt x="182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2" name="Google Shape;664;p2">
              <a:extLst>
                <a:ext uri="{FF2B5EF4-FFF2-40B4-BE49-F238E27FC236}">
                  <a16:creationId xmlns:a16="http://schemas.microsoft.com/office/drawing/2014/main" id="{62CEF1D4-270D-23DF-D16B-DDEC0B1A1006}"/>
                </a:ext>
              </a:extLst>
            </p:cNvPr>
            <p:cNvSpPr/>
            <p:nvPr/>
          </p:nvSpPr>
          <p:spPr>
            <a:xfrm>
              <a:off x="11370915" y="13048609"/>
              <a:ext cx="167168" cy="199536"/>
            </a:xfrm>
            <a:custGeom>
              <a:avLst/>
              <a:gdLst/>
              <a:ahLst/>
              <a:cxnLst/>
              <a:rect l="l" t="t" r="r" b="b"/>
              <a:pathLst>
                <a:path w="816" h="974" extrusionOk="0">
                  <a:moveTo>
                    <a:pt x="159" y="1"/>
                  </a:moveTo>
                  <a:cubicBezTo>
                    <a:pt x="91" y="46"/>
                    <a:pt x="46" y="114"/>
                    <a:pt x="1" y="182"/>
                  </a:cubicBezTo>
                  <a:cubicBezTo>
                    <a:pt x="114" y="204"/>
                    <a:pt x="204" y="272"/>
                    <a:pt x="250" y="363"/>
                  </a:cubicBezTo>
                  <a:cubicBezTo>
                    <a:pt x="295" y="499"/>
                    <a:pt x="318" y="634"/>
                    <a:pt x="318" y="770"/>
                  </a:cubicBezTo>
                  <a:cubicBezTo>
                    <a:pt x="340" y="861"/>
                    <a:pt x="386" y="929"/>
                    <a:pt x="476" y="974"/>
                  </a:cubicBezTo>
                  <a:cubicBezTo>
                    <a:pt x="544" y="974"/>
                    <a:pt x="612" y="974"/>
                    <a:pt x="680" y="951"/>
                  </a:cubicBezTo>
                  <a:cubicBezTo>
                    <a:pt x="793" y="883"/>
                    <a:pt x="816" y="816"/>
                    <a:pt x="816" y="748"/>
                  </a:cubicBezTo>
                  <a:cubicBezTo>
                    <a:pt x="805" y="651"/>
                    <a:pt x="753" y="626"/>
                    <a:pt x="702" y="626"/>
                  </a:cubicBezTo>
                  <a:cubicBezTo>
                    <a:pt x="646" y="626"/>
                    <a:pt x="589" y="657"/>
                    <a:pt x="589" y="657"/>
                  </a:cubicBezTo>
                  <a:cubicBezTo>
                    <a:pt x="589" y="657"/>
                    <a:pt x="627" y="751"/>
                    <a:pt x="548" y="751"/>
                  </a:cubicBezTo>
                  <a:cubicBezTo>
                    <a:pt x="541" y="751"/>
                    <a:pt x="532" y="750"/>
                    <a:pt x="521" y="748"/>
                  </a:cubicBezTo>
                  <a:cubicBezTo>
                    <a:pt x="386" y="748"/>
                    <a:pt x="386" y="499"/>
                    <a:pt x="363" y="318"/>
                  </a:cubicBezTo>
                  <a:cubicBezTo>
                    <a:pt x="340" y="204"/>
                    <a:pt x="250" y="9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3" name="Google Shape;665;p2">
              <a:extLst>
                <a:ext uri="{FF2B5EF4-FFF2-40B4-BE49-F238E27FC236}">
                  <a16:creationId xmlns:a16="http://schemas.microsoft.com/office/drawing/2014/main" id="{F3EC9753-5394-4C84-0F3C-947BF747BD51}"/>
                </a:ext>
              </a:extLst>
            </p:cNvPr>
            <p:cNvSpPr/>
            <p:nvPr/>
          </p:nvSpPr>
          <p:spPr>
            <a:xfrm>
              <a:off x="11352475" y="13080975"/>
              <a:ext cx="119433" cy="171874"/>
            </a:xfrm>
            <a:custGeom>
              <a:avLst/>
              <a:gdLst/>
              <a:ahLst/>
              <a:cxnLst/>
              <a:rect l="l" t="t" r="r" b="b"/>
              <a:pathLst>
                <a:path w="567" h="816" extrusionOk="0">
                  <a:moveTo>
                    <a:pt x="91" y="1"/>
                  </a:moveTo>
                  <a:lnTo>
                    <a:pt x="91" y="1"/>
                  </a:lnTo>
                  <a:cubicBezTo>
                    <a:pt x="0" y="182"/>
                    <a:pt x="272" y="227"/>
                    <a:pt x="272" y="340"/>
                  </a:cubicBezTo>
                  <a:cubicBezTo>
                    <a:pt x="294" y="453"/>
                    <a:pt x="249" y="635"/>
                    <a:pt x="362" y="725"/>
                  </a:cubicBezTo>
                  <a:cubicBezTo>
                    <a:pt x="408" y="770"/>
                    <a:pt x="476" y="793"/>
                    <a:pt x="566" y="816"/>
                  </a:cubicBezTo>
                  <a:cubicBezTo>
                    <a:pt x="476" y="770"/>
                    <a:pt x="408" y="680"/>
                    <a:pt x="408" y="589"/>
                  </a:cubicBezTo>
                  <a:cubicBezTo>
                    <a:pt x="408" y="453"/>
                    <a:pt x="385" y="318"/>
                    <a:pt x="340" y="204"/>
                  </a:cubicBezTo>
                  <a:cubicBezTo>
                    <a:pt x="272" y="114"/>
                    <a:pt x="204" y="46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4" name="Google Shape;666;p2">
              <a:extLst>
                <a:ext uri="{FF2B5EF4-FFF2-40B4-BE49-F238E27FC236}">
                  <a16:creationId xmlns:a16="http://schemas.microsoft.com/office/drawing/2014/main" id="{5D2058FA-47F9-2B37-6F40-FA0388BFABA1}"/>
                </a:ext>
              </a:extLst>
            </p:cNvPr>
            <p:cNvSpPr/>
            <p:nvPr/>
          </p:nvSpPr>
          <p:spPr>
            <a:xfrm>
              <a:off x="11407996" y="12209487"/>
              <a:ext cx="357280" cy="867183"/>
            </a:xfrm>
            <a:custGeom>
              <a:avLst/>
              <a:gdLst/>
              <a:ahLst/>
              <a:cxnLst/>
              <a:rect l="l" t="t" r="r" b="b"/>
              <a:pathLst>
                <a:path w="1744" h="4233" extrusionOk="0">
                  <a:moveTo>
                    <a:pt x="1087" y="0"/>
                  </a:moveTo>
                  <a:cubicBezTo>
                    <a:pt x="906" y="227"/>
                    <a:pt x="635" y="476"/>
                    <a:pt x="567" y="747"/>
                  </a:cubicBezTo>
                  <a:cubicBezTo>
                    <a:pt x="476" y="1019"/>
                    <a:pt x="612" y="1177"/>
                    <a:pt x="589" y="1336"/>
                  </a:cubicBezTo>
                  <a:cubicBezTo>
                    <a:pt x="544" y="1879"/>
                    <a:pt x="408" y="2196"/>
                    <a:pt x="453" y="2580"/>
                  </a:cubicBezTo>
                  <a:cubicBezTo>
                    <a:pt x="227" y="2920"/>
                    <a:pt x="46" y="3780"/>
                    <a:pt x="1" y="4051"/>
                  </a:cubicBezTo>
                  <a:cubicBezTo>
                    <a:pt x="91" y="4097"/>
                    <a:pt x="205" y="4142"/>
                    <a:pt x="272" y="4233"/>
                  </a:cubicBezTo>
                  <a:cubicBezTo>
                    <a:pt x="318" y="4074"/>
                    <a:pt x="1019" y="3101"/>
                    <a:pt x="1065" y="2784"/>
                  </a:cubicBezTo>
                  <a:cubicBezTo>
                    <a:pt x="1065" y="2694"/>
                    <a:pt x="1676" y="974"/>
                    <a:pt x="1744" y="725"/>
                  </a:cubicBezTo>
                  <a:cubicBezTo>
                    <a:pt x="1495" y="498"/>
                    <a:pt x="1291" y="249"/>
                    <a:pt x="1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5" name="Google Shape;667;p2">
              <a:extLst>
                <a:ext uri="{FF2B5EF4-FFF2-40B4-BE49-F238E27FC236}">
                  <a16:creationId xmlns:a16="http://schemas.microsoft.com/office/drawing/2014/main" id="{AC5AB9E6-AE22-A458-2915-E24DC6AD485D}"/>
                </a:ext>
              </a:extLst>
            </p:cNvPr>
            <p:cNvSpPr/>
            <p:nvPr/>
          </p:nvSpPr>
          <p:spPr>
            <a:xfrm>
              <a:off x="11612039" y="12269717"/>
              <a:ext cx="422222" cy="724394"/>
            </a:xfrm>
            <a:custGeom>
              <a:avLst/>
              <a:gdLst/>
              <a:ahLst/>
              <a:cxnLst/>
              <a:rect l="l" t="t" r="r" b="b"/>
              <a:pathLst>
                <a:path w="2061" h="3536" extrusionOk="0">
                  <a:moveTo>
                    <a:pt x="453" y="1"/>
                  </a:moveTo>
                  <a:cubicBezTo>
                    <a:pt x="385" y="1"/>
                    <a:pt x="295" y="46"/>
                    <a:pt x="250" y="114"/>
                  </a:cubicBezTo>
                  <a:cubicBezTo>
                    <a:pt x="69" y="340"/>
                    <a:pt x="1" y="612"/>
                    <a:pt x="69" y="883"/>
                  </a:cubicBezTo>
                  <a:cubicBezTo>
                    <a:pt x="182" y="1200"/>
                    <a:pt x="385" y="1268"/>
                    <a:pt x="566" y="1517"/>
                  </a:cubicBezTo>
                  <a:cubicBezTo>
                    <a:pt x="725" y="1789"/>
                    <a:pt x="906" y="2060"/>
                    <a:pt x="1110" y="2332"/>
                  </a:cubicBezTo>
                  <a:cubicBezTo>
                    <a:pt x="1042" y="2716"/>
                    <a:pt x="1359" y="3214"/>
                    <a:pt x="1675" y="3509"/>
                  </a:cubicBezTo>
                  <a:cubicBezTo>
                    <a:pt x="1704" y="3528"/>
                    <a:pt x="1737" y="3536"/>
                    <a:pt x="1771" y="3536"/>
                  </a:cubicBezTo>
                  <a:cubicBezTo>
                    <a:pt x="1898" y="3536"/>
                    <a:pt x="2042" y="3426"/>
                    <a:pt x="2060" y="3373"/>
                  </a:cubicBezTo>
                  <a:cubicBezTo>
                    <a:pt x="1947" y="3101"/>
                    <a:pt x="1675" y="2015"/>
                    <a:pt x="1630" y="1834"/>
                  </a:cubicBezTo>
                  <a:cubicBezTo>
                    <a:pt x="1585" y="1675"/>
                    <a:pt x="1540" y="1517"/>
                    <a:pt x="1494" y="1381"/>
                  </a:cubicBezTo>
                  <a:cubicBezTo>
                    <a:pt x="1404" y="996"/>
                    <a:pt x="1268" y="612"/>
                    <a:pt x="1110" y="250"/>
                  </a:cubicBezTo>
                  <a:cubicBezTo>
                    <a:pt x="883" y="227"/>
                    <a:pt x="657" y="136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6" name="Google Shape;668;p2">
              <a:extLst>
                <a:ext uri="{FF2B5EF4-FFF2-40B4-BE49-F238E27FC236}">
                  <a16:creationId xmlns:a16="http://schemas.microsoft.com/office/drawing/2014/main" id="{D06CF7DC-BC0B-0B76-8868-023F9BAFE0F7}"/>
                </a:ext>
              </a:extLst>
            </p:cNvPr>
            <p:cNvSpPr/>
            <p:nvPr/>
          </p:nvSpPr>
          <p:spPr>
            <a:xfrm>
              <a:off x="11574959" y="11867980"/>
              <a:ext cx="361787" cy="509698"/>
            </a:xfrm>
            <a:custGeom>
              <a:avLst/>
              <a:gdLst/>
              <a:ahLst/>
              <a:cxnLst/>
              <a:rect l="l" t="t" r="r" b="b"/>
              <a:pathLst>
                <a:path w="1766" h="2488" extrusionOk="0">
                  <a:moveTo>
                    <a:pt x="585" y="0"/>
                  </a:moveTo>
                  <a:cubicBezTo>
                    <a:pt x="486" y="0"/>
                    <a:pt x="394" y="40"/>
                    <a:pt x="317" y="151"/>
                  </a:cubicBezTo>
                  <a:cubicBezTo>
                    <a:pt x="227" y="355"/>
                    <a:pt x="182" y="581"/>
                    <a:pt x="227" y="807"/>
                  </a:cubicBezTo>
                  <a:cubicBezTo>
                    <a:pt x="272" y="1011"/>
                    <a:pt x="272" y="1237"/>
                    <a:pt x="227" y="1464"/>
                  </a:cubicBezTo>
                  <a:cubicBezTo>
                    <a:pt x="182" y="1645"/>
                    <a:pt x="114" y="1826"/>
                    <a:pt x="1" y="1984"/>
                  </a:cubicBezTo>
                  <a:cubicBezTo>
                    <a:pt x="114" y="2143"/>
                    <a:pt x="272" y="2256"/>
                    <a:pt x="453" y="2324"/>
                  </a:cubicBezTo>
                  <a:cubicBezTo>
                    <a:pt x="700" y="2437"/>
                    <a:pt x="962" y="2488"/>
                    <a:pt x="1240" y="2488"/>
                  </a:cubicBezTo>
                  <a:cubicBezTo>
                    <a:pt x="1294" y="2488"/>
                    <a:pt x="1349" y="2486"/>
                    <a:pt x="1404" y="2482"/>
                  </a:cubicBezTo>
                  <a:cubicBezTo>
                    <a:pt x="1359" y="2211"/>
                    <a:pt x="1381" y="1939"/>
                    <a:pt x="1472" y="1690"/>
                  </a:cubicBezTo>
                  <a:cubicBezTo>
                    <a:pt x="1517" y="1464"/>
                    <a:pt x="1743" y="1283"/>
                    <a:pt x="1743" y="1056"/>
                  </a:cubicBezTo>
                  <a:cubicBezTo>
                    <a:pt x="1766" y="853"/>
                    <a:pt x="1698" y="649"/>
                    <a:pt x="1585" y="468"/>
                  </a:cubicBezTo>
                  <a:cubicBezTo>
                    <a:pt x="1359" y="332"/>
                    <a:pt x="1245" y="264"/>
                    <a:pt x="1087" y="196"/>
                  </a:cubicBezTo>
                  <a:cubicBezTo>
                    <a:pt x="931" y="111"/>
                    <a:pt x="750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7" name="Google Shape;669;p2">
              <a:extLst>
                <a:ext uri="{FF2B5EF4-FFF2-40B4-BE49-F238E27FC236}">
                  <a16:creationId xmlns:a16="http://schemas.microsoft.com/office/drawing/2014/main" id="{57FCE368-82BE-6AE8-F9D4-571A23CD3F51}"/>
                </a:ext>
              </a:extLst>
            </p:cNvPr>
            <p:cNvSpPr/>
            <p:nvPr/>
          </p:nvSpPr>
          <p:spPr>
            <a:xfrm>
              <a:off x="11681692" y="11655946"/>
              <a:ext cx="208755" cy="270828"/>
            </a:xfrm>
            <a:custGeom>
              <a:avLst/>
              <a:gdLst/>
              <a:ahLst/>
              <a:cxnLst/>
              <a:rect l="l" t="t" r="r" b="b"/>
              <a:pathLst>
                <a:path w="1019" h="1322" extrusionOk="0">
                  <a:moveTo>
                    <a:pt x="568" y="0"/>
                  </a:moveTo>
                  <a:cubicBezTo>
                    <a:pt x="373" y="0"/>
                    <a:pt x="189" y="126"/>
                    <a:pt x="91" y="303"/>
                  </a:cubicBezTo>
                  <a:cubicBezTo>
                    <a:pt x="23" y="530"/>
                    <a:pt x="0" y="688"/>
                    <a:pt x="136" y="824"/>
                  </a:cubicBezTo>
                  <a:cubicBezTo>
                    <a:pt x="136" y="914"/>
                    <a:pt x="136" y="1028"/>
                    <a:pt x="91" y="1118"/>
                  </a:cubicBezTo>
                  <a:cubicBezTo>
                    <a:pt x="272" y="1254"/>
                    <a:pt x="475" y="1322"/>
                    <a:pt x="702" y="1322"/>
                  </a:cubicBezTo>
                  <a:lnTo>
                    <a:pt x="702" y="960"/>
                  </a:lnTo>
                  <a:cubicBezTo>
                    <a:pt x="747" y="937"/>
                    <a:pt x="905" y="937"/>
                    <a:pt x="951" y="824"/>
                  </a:cubicBezTo>
                  <a:cubicBezTo>
                    <a:pt x="1019" y="598"/>
                    <a:pt x="996" y="349"/>
                    <a:pt x="883" y="145"/>
                  </a:cubicBezTo>
                  <a:cubicBezTo>
                    <a:pt x="838" y="54"/>
                    <a:pt x="770" y="9"/>
                    <a:pt x="656" y="9"/>
                  </a:cubicBezTo>
                  <a:cubicBezTo>
                    <a:pt x="627" y="3"/>
                    <a:pt x="597" y="0"/>
                    <a:pt x="56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8" name="Google Shape;670;p2">
              <a:extLst>
                <a:ext uri="{FF2B5EF4-FFF2-40B4-BE49-F238E27FC236}">
                  <a16:creationId xmlns:a16="http://schemas.microsoft.com/office/drawing/2014/main" id="{E8C3B3B7-7CA3-0910-DD7B-A51F55501DDD}"/>
                </a:ext>
              </a:extLst>
            </p:cNvPr>
            <p:cNvSpPr/>
            <p:nvPr/>
          </p:nvSpPr>
          <p:spPr>
            <a:xfrm>
              <a:off x="11672269" y="11620709"/>
              <a:ext cx="199741" cy="250547"/>
            </a:xfrm>
            <a:custGeom>
              <a:avLst/>
              <a:gdLst/>
              <a:ahLst/>
              <a:cxnLst/>
              <a:rect l="l" t="t" r="r" b="b"/>
              <a:pathLst>
                <a:path w="975" h="1223" extrusionOk="0">
                  <a:moveTo>
                    <a:pt x="544" y="0"/>
                  </a:moveTo>
                  <a:cubicBezTo>
                    <a:pt x="250" y="0"/>
                    <a:pt x="1" y="226"/>
                    <a:pt x="1" y="543"/>
                  </a:cubicBezTo>
                  <a:cubicBezTo>
                    <a:pt x="23" y="792"/>
                    <a:pt x="114" y="1019"/>
                    <a:pt x="272" y="1222"/>
                  </a:cubicBezTo>
                  <a:cubicBezTo>
                    <a:pt x="408" y="1132"/>
                    <a:pt x="521" y="1064"/>
                    <a:pt x="657" y="951"/>
                  </a:cubicBezTo>
                  <a:cubicBezTo>
                    <a:pt x="657" y="951"/>
                    <a:pt x="680" y="928"/>
                    <a:pt x="680" y="905"/>
                  </a:cubicBezTo>
                  <a:cubicBezTo>
                    <a:pt x="725" y="837"/>
                    <a:pt x="725" y="792"/>
                    <a:pt x="725" y="702"/>
                  </a:cubicBezTo>
                  <a:cubicBezTo>
                    <a:pt x="725" y="656"/>
                    <a:pt x="725" y="611"/>
                    <a:pt x="702" y="566"/>
                  </a:cubicBezTo>
                  <a:cubicBezTo>
                    <a:pt x="838" y="498"/>
                    <a:pt x="951" y="362"/>
                    <a:pt x="974" y="204"/>
                  </a:cubicBezTo>
                  <a:cubicBezTo>
                    <a:pt x="861" y="91"/>
                    <a:pt x="725" y="23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9" name="Google Shape;671;p2">
              <a:extLst>
                <a:ext uri="{FF2B5EF4-FFF2-40B4-BE49-F238E27FC236}">
                  <a16:creationId xmlns:a16="http://schemas.microsoft.com/office/drawing/2014/main" id="{36976810-1CFE-B64B-ED47-F8DC23188284}"/>
                </a:ext>
              </a:extLst>
            </p:cNvPr>
            <p:cNvSpPr/>
            <p:nvPr/>
          </p:nvSpPr>
          <p:spPr>
            <a:xfrm>
              <a:off x="11783714" y="11744037"/>
              <a:ext cx="46504" cy="62278"/>
            </a:xfrm>
            <a:custGeom>
              <a:avLst/>
              <a:gdLst/>
              <a:ahLst/>
              <a:cxnLst/>
              <a:rect l="l" t="t" r="r" b="b"/>
              <a:pathLst>
                <a:path w="227" h="304" extrusionOk="0">
                  <a:moveTo>
                    <a:pt x="148" y="0"/>
                  </a:moveTo>
                  <a:cubicBezTo>
                    <a:pt x="113" y="0"/>
                    <a:pt x="80" y="17"/>
                    <a:pt x="68" y="54"/>
                  </a:cubicBezTo>
                  <a:cubicBezTo>
                    <a:pt x="0" y="168"/>
                    <a:pt x="226" y="303"/>
                    <a:pt x="226" y="303"/>
                  </a:cubicBezTo>
                  <a:lnTo>
                    <a:pt x="226" y="32"/>
                  </a:lnTo>
                  <a:cubicBezTo>
                    <a:pt x="206" y="11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0" name="Google Shape;672;p2">
              <a:extLst>
                <a:ext uri="{FF2B5EF4-FFF2-40B4-BE49-F238E27FC236}">
                  <a16:creationId xmlns:a16="http://schemas.microsoft.com/office/drawing/2014/main" id="{D0E94069-6444-21EC-70F4-31A93C84DC90}"/>
                </a:ext>
              </a:extLst>
            </p:cNvPr>
            <p:cNvSpPr/>
            <p:nvPr/>
          </p:nvSpPr>
          <p:spPr>
            <a:xfrm>
              <a:off x="11904174" y="12007697"/>
              <a:ext cx="102226" cy="99973"/>
            </a:xfrm>
            <a:custGeom>
              <a:avLst/>
              <a:gdLst/>
              <a:ahLst/>
              <a:cxnLst/>
              <a:rect l="l" t="t" r="r" b="b"/>
              <a:pathLst>
                <a:path w="499" h="488" extrusionOk="0">
                  <a:moveTo>
                    <a:pt x="148" y="1"/>
                  </a:moveTo>
                  <a:cubicBezTo>
                    <a:pt x="97" y="1"/>
                    <a:pt x="46" y="12"/>
                    <a:pt x="0" y="35"/>
                  </a:cubicBezTo>
                  <a:lnTo>
                    <a:pt x="182" y="487"/>
                  </a:lnTo>
                  <a:lnTo>
                    <a:pt x="498" y="420"/>
                  </a:lnTo>
                  <a:cubicBezTo>
                    <a:pt x="498" y="420"/>
                    <a:pt x="476" y="103"/>
                    <a:pt x="295" y="35"/>
                  </a:cubicBezTo>
                  <a:cubicBezTo>
                    <a:pt x="249" y="12"/>
                    <a:pt x="198" y="1"/>
                    <a:pt x="148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1" name="Google Shape;673;p2">
              <a:extLst>
                <a:ext uri="{FF2B5EF4-FFF2-40B4-BE49-F238E27FC236}">
                  <a16:creationId xmlns:a16="http://schemas.microsoft.com/office/drawing/2014/main" id="{C87B3762-1597-4E3E-4D11-79E6540E205F}"/>
                </a:ext>
              </a:extLst>
            </p:cNvPr>
            <p:cNvSpPr/>
            <p:nvPr/>
          </p:nvSpPr>
          <p:spPr>
            <a:xfrm>
              <a:off x="11681692" y="11655946"/>
              <a:ext cx="88296" cy="113289"/>
            </a:xfrm>
            <a:custGeom>
              <a:avLst/>
              <a:gdLst/>
              <a:ahLst/>
              <a:cxnLst/>
              <a:rect l="l" t="t" r="r" b="b"/>
              <a:pathLst>
                <a:path w="431" h="553" extrusionOk="0">
                  <a:moveTo>
                    <a:pt x="108" y="0"/>
                  </a:moveTo>
                  <a:cubicBezTo>
                    <a:pt x="47" y="0"/>
                    <a:pt x="0" y="32"/>
                    <a:pt x="0" y="32"/>
                  </a:cubicBezTo>
                  <a:lnTo>
                    <a:pt x="23" y="552"/>
                  </a:lnTo>
                  <a:cubicBezTo>
                    <a:pt x="23" y="552"/>
                    <a:pt x="430" y="462"/>
                    <a:pt x="317" y="190"/>
                  </a:cubicBezTo>
                  <a:cubicBezTo>
                    <a:pt x="258" y="37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2" name="Google Shape;674;p2">
              <a:extLst>
                <a:ext uri="{FF2B5EF4-FFF2-40B4-BE49-F238E27FC236}">
                  <a16:creationId xmlns:a16="http://schemas.microsoft.com/office/drawing/2014/main" id="{9B9906BF-72CE-2D19-7E77-F2A9A0AD85C5}"/>
                </a:ext>
              </a:extLst>
            </p:cNvPr>
            <p:cNvSpPr/>
            <p:nvPr/>
          </p:nvSpPr>
          <p:spPr>
            <a:xfrm>
              <a:off x="11547097" y="11618251"/>
              <a:ext cx="190317" cy="262429"/>
            </a:xfrm>
            <a:custGeom>
              <a:avLst/>
              <a:gdLst/>
              <a:ahLst/>
              <a:cxnLst/>
              <a:rect l="l" t="t" r="r" b="b"/>
              <a:pathLst>
                <a:path w="929" h="1281" extrusionOk="0">
                  <a:moveTo>
                    <a:pt x="489" y="1"/>
                  </a:moveTo>
                  <a:cubicBezTo>
                    <a:pt x="441" y="1"/>
                    <a:pt x="391" y="11"/>
                    <a:pt x="340" y="35"/>
                  </a:cubicBezTo>
                  <a:cubicBezTo>
                    <a:pt x="159" y="80"/>
                    <a:pt x="46" y="261"/>
                    <a:pt x="46" y="442"/>
                  </a:cubicBezTo>
                  <a:cubicBezTo>
                    <a:pt x="69" y="578"/>
                    <a:pt x="114" y="691"/>
                    <a:pt x="182" y="804"/>
                  </a:cubicBezTo>
                  <a:cubicBezTo>
                    <a:pt x="227" y="940"/>
                    <a:pt x="227" y="1053"/>
                    <a:pt x="1" y="1189"/>
                  </a:cubicBezTo>
                  <a:cubicBezTo>
                    <a:pt x="96" y="1249"/>
                    <a:pt x="207" y="1280"/>
                    <a:pt x="317" y="1280"/>
                  </a:cubicBezTo>
                  <a:cubicBezTo>
                    <a:pt x="496" y="1280"/>
                    <a:pt x="672" y="1199"/>
                    <a:pt x="770" y="1031"/>
                  </a:cubicBezTo>
                  <a:cubicBezTo>
                    <a:pt x="883" y="872"/>
                    <a:pt x="929" y="668"/>
                    <a:pt x="906" y="465"/>
                  </a:cubicBezTo>
                  <a:cubicBezTo>
                    <a:pt x="887" y="240"/>
                    <a:pt x="714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3" name="Google Shape;675;p2">
              <a:extLst>
                <a:ext uri="{FF2B5EF4-FFF2-40B4-BE49-F238E27FC236}">
                  <a16:creationId xmlns:a16="http://schemas.microsoft.com/office/drawing/2014/main" id="{04A022FD-46D4-ECD7-C7CE-AB640AC4565D}"/>
                </a:ext>
              </a:extLst>
            </p:cNvPr>
            <p:cNvSpPr/>
            <p:nvPr/>
          </p:nvSpPr>
          <p:spPr>
            <a:xfrm>
              <a:off x="11718773" y="12184699"/>
              <a:ext cx="319995" cy="294387"/>
            </a:xfrm>
            <a:custGeom>
              <a:avLst/>
              <a:gdLst/>
              <a:ahLst/>
              <a:cxnLst/>
              <a:rect l="l" t="t" r="r" b="b"/>
              <a:pathLst>
                <a:path w="1562" h="1437" extrusionOk="0">
                  <a:moveTo>
                    <a:pt x="894" y="0"/>
                  </a:moveTo>
                  <a:cubicBezTo>
                    <a:pt x="868" y="0"/>
                    <a:pt x="841" y="3"/>
                    <a:pt x="815" y="8"/>
                  </a:cubicBezTo>
                  <a:cubicBezTo>
                    <a:pt x="815" y="8"/>
                    <a:pt x="204" y="212"/>
                    <a:pt x="159" y="257"/>
                  </a:cubicBezTo>
                  <a:cubicBezTo>
                    <a:pt x="136" y="370"/>
                    <a:pt x="113" y="461"/>
                    <a:pt x="68" y="823"/>
                  </a:cubicBezTo>
                  <a:cubicBezTo>
                    <a:pt x="0" y="1253"/>
                    <a:pt x="45" y="1321"/>
                    <a:pt x="181" y="1411"/>
                  </a:cubicBezTo>
                  <a:cubicBezTo>
                    <a:pt x="264" y="1428"/>
                    <a:pt x="349" y="1436"/>
                    <a:pt x="433" y="1436"/>
                  </a:cubicBezTo>
                  <a:cubicBezTo>
                    <a:pt x="693" y="1436"/>
                    <a:pt x="949" y="1356"/>
                    <a:pt x="1154" y="1185"/>
                  </a:cubicBezTo>
                  <a:cubicBezTo>
                    <a:pt x="1562" y="936"/>
                    <a:pt x="1449" y="642"/>
                    <a:pt x="1358" y="348"/>
                  </a:cubicBezTo>
                  <a:cubicBezTo>
                    <a:pt x="1298" y="148"/>
                    <a:pt x="109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4" name="Google Shape;676;p2">
              <a:extLst>
                <a:ext uri="{FF2B5EF4-FFF2-40B4-BE49-F238E27FC236}">
                  <a16:creationId xmlns:a16="http://schemas.microsoft.com/office/drawing/2014/main" id="{19C6566A-13D2-8E12-04DF-EDB17BCCA96E}"/>
                </a:ext>
              </a:extLst>
            </p:cNvPr>
            <p:cNvSpPr/>
            <p:nvPr/>
          </p:nvSpPr>
          <p:spPr>
            <a:xfrm>
              <a:off x="11885531" y="12371739"/>
              <a:ext cx="60639" cy="46504"/>
            </a:xfrm>
            <a:custGeom>
              <a:avLst/>
              <a:gdLst/>
              <a:ahLst/>
              <a:cxnLst/>
              <a:rect l="l" t="t" r="r" b="b"/>
              <a:pathLst>
                <a:path w="296" h="227" extrusionOk="0">
                  <a:moveTo>
                    <a:pt x="273" y="0"/>
                  </a:moveTo>
                  <a:cubicBezTo>
                    <a:pt x="205" y="23"/>
                    <a:pt x="1" y="91"/>
                    <a:pt x="1" y="91"/>
                  </a:cubicBezTo>
                  <a:cubicBezTo>
                    <a:pt x="1" y="91"/>
                    <a:pt x="1" y="227"/>
                    <a:pt x="114" y="227"/>
                  </a:cubicBezTo>
                  <a:cubicBezTo>
                    <a:pt x="227" y="227"/>
                    <a:pt x="295" y="114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5" name="Google Shape;677;p2">
              <a:extLst>
                <a:ext uri="{FF2B5EF4-FFF2-40B4-BE49-F238E27FC236}">
                  <a16:creationId xmlns:a16="http://schemas.microsoft.com/office/drawing/2014/main" id="{BA183182-A628-3327-C9A7-3297EF3D6B44}"/>
                </a:ext>
              </a:extLst>
            </p:cNvPr>
            <p:cNvSpPr/>
            <p:nvPr/>
          </p:nvSpPr>
          <p:spPr>
            <a:xfrm>
              <a:off x="11788221" y="12251279"/>
              <a:ext cx="208960" cy="146067"/>
            </a:xfrm>
            <a:custGeom>
              <a:avLst/>
              <a:gdLst/>
              <a:ahLst/>
              <a:cxnLst/>
              <a:rect l="l" t="t" r="r" b="b"/>
              <a:pathLst>
                <a:path w="1020" h="713" extrusionOk="0">
                  <a:moveTo>
                    <a:pt x="974" y="0"/>
                  </a:moveTo>
                  <a:lnTo>
                    <a:pt x="974" y="0"/>
                  </a:lnTo>
                  <a:cubicBezTo>
                    <a:pt x="951" y="158"/>
                    <a:pt x="883" y="340"/>
                    <a:pt x="770" y="475"/>
                  </a:cubicBezTo>
                  <a:cubicBezTo>
                    <a:pt x="684" y="549"/>
                    <a:pt x="579" y="589"/>
                    <a:pt x="475" y="589"/>
                  </a:cubicBezTo>
                  <a:cubicBezTo>
                    <a:pt x="387" y="589"/>
                    <a:pt x="300" y="560"/>
                    <a:pt x="227" y="498"/>
                  </a:cubicBezTo>
                  <a:cubicBezTo>
                    <a:pt x="136" y="385"/>
                    <a:pt x="46" y="249"/>
                    <a:pt x="1" y="91"/>
                  </a:cubicBezTo>
                  <a:lnTo>
                    <a:pt x="1" y="91"/>
                  </a:lnTo>
                  <a:cubicBezTo>
                    <a:pt x="1" y="249"/>
                    <a:pt x="46" y="407"/>
                    <a:pt x="114" y="543"/>
                  </a:cubicBezTo>
                  <a:cubicBezTo>
                    <a:pt x="210" y="653"/>
                    <a:pt x="347" y="713"/>
                    <a:pt x="486" y="713"/>
                  </a:cubicBezTo>
                  <a:cubicBezTo>
                    <a:pt x="576" y="713"/>
                    <a:pt x="667" y="687"/>
                    <a:pt x="748" y="634"/>
                  </a:cubicBezTo>
                  <a:cubicBezTo>
                    <a:pt x="929" y="475"/>
                    <a:pt x="1019" y="226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6" name="Google Shape;678;p2">
              <a:extLst>
                <a:ext uri="{FF2B5EF4-FFF2-40B4-BE49-F238E27FC236}">
                  <a16:creationId xmlns:a16="http://schemas.microsoft.com/office/drawing/2014/main" id="{D70463B1-C258-C598-85D9-92C38F208A91}"/>
                </a:ext>
              </a:extLst>
            </p:cNvPr>
            <p:cNvSpPr/>
            <p:nvPr/>
          </p:nvSpPr>
          <p:spPr>
            <a:xfrm>
              <a:off x="11751141" y="12174046"/>
              <a:ext cx="179050" cy="81945"/>
            </a:xfrm>
            <a:custGeom>
              <a:avLst/>
              <a:gdLst/>
              <a:ahLst/>
              <a:cxnLst/>
              <a:rect l="l" t="t" r="r" b="b"/>
              <a:pathLst>
                <a:path w="874" h="400" extrusionOk="0">
                  <a:moveTo>
                    <a:pt x="751" y="0"/>
                  </a:moveTo>
                  <a:cubicBezTo>
                    <a:pt x="729" y="0"/>
                    <a:pt x="705" y="5"/>
                    <a:pt x="680" y="15"/>
                  </a:cubicBezTo>
                  <a:cubicBezTo>
                    <a:pt x="521" y="105"/>
                    <a:pt x="1" y="287"/>
                    <a:pt x="1" y="287"/>
                  </a:cubicBezTo>
                  <a:cubicBezTo>
                    <a:pt x="1" y="309"/>
                    <a:pt x="182" y="400"/>
                    <a:pt x="182" y="400"/>
                  </a:cubicBezTo>
                  <a:cubicBezTo>
                    <a:pt x="408" y="309"/>
                    <a:pt x="612" y="219"/>
                    <a:pt x="838" y="105"/>
                  </a:cubicBezTo>
                  <a:cubicBezTo>
                    <a:pt x="873" y="53"/>
                    <a:pt x="827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7" name="Google Shape;679;p2">
              <a:extLst>
                <a:ext uri="{FF2B5EF4-FFF2-40B4-BE49-F238E27FC236}">
                  <a16:creationId xmlns:a16="http://schemas.microsoft.com/office/drawing/2014/main" id="{D5BEE5A4-4F3D-0D9C-2B43-0CFAA142FF93}"/>
                </a:ext>
              </a:extLst>
            </p:cNvPr>
            <p:cNvSpPr/>
            <p:nvPr/>
          </p:nvSpPr>
          <p:spPr>
            <a:xfrm>
              <a:off x="11806864" y="11963036"/>
              <a:ext cx="204043" cy="339252"/>
            </a:xfrm>
            <a:custGeom>
              <a:avLst/>
              <a:gdLst/>
              <a:ahLst/>
              <a:cxnLst/>
              <a:rect l="l" t="t" r="r" b="b"/>
              <a:pathLst>
                <a:path w="996" h="1656" extrusionOk="0">
                  <a:moveTo>
                    <a:pt x="362" y="0"/>
                  </a:moveTo>
                  <a:cubicBezTo>
                    <a:pt x="323" y="0"/>
                    <a:pt x="285" y="9"/>
                    <a:pt x="249" y="26"/>
                  </a:cubicBezTo>
                  <a:cubicBezTo>
                    <a:pt x="91" y="140"/>
                    <a:pt x="0" y="321"/>
                    <a:pt x="23" y="502"/>
                  </a:cubicBezTo>
                  <a:cubicBezTo>
                    <a:pt x="45" y="751"/>
                    <a:pt x="159" y="977"/>
                    <a:pt x="294" y="1181"/>
                  </a:cubicBezTo>
                  <a:cubicBezTo>
                    <a:pt x="385" y="1317"/>
                    <a:pt x="498" y="1430"/>
                    <a:pt x="611" y="1565"/>
                  </a:cubicBezTo>
                  <a:cubicBezTo>
                    <a:pt x="664" y="1618"/>
                    <a:pt x="724" y="1655"/>
                    <a:pt x="787" y="1655"/>
                  </a:cubicBezTo>
                  <a:cubicBezTo>
                    <a:pt x="833" y="1655"/>
                    <a:pt x="881" y="1636"/>
                    <a:pt x="928" y="1588"/>
                  </a:cubicBezTo>
                  <a:cubicBezTo>
                    <a:pt x="973" y="1475"/>
                    <a:pt x="996" y="1339"/>
                    <a:pt x="996" y="1226"/>
                  </a:cubicBezTo>
                  <a:cubicBezTo>
                    <a:pt x="928" y="864"/>
                    <a:pt x="792" y="524"/>
                    <a:pt x="634" y="185"/>
                  </a:cubicBezTo>
                  <a:cubicBezTo>
                    <a:pt x="584" y="68"/>
                    <a:pt x="472" y="0"/>
                    <a:pt x="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8" name="Google Shape;680;p2">
              <a:extLst>
                <a:ext uri="{FF2B5EF4-FFF2-40B4-BE49-F238E27FC236}">
                  <a16:creationId xmlns:a16="http://schemas.microsoft.com/office/drawing/2014/main" id="{64CA0E4B-E443-48D3-C307-EF5B3AB11613}"/>
                </a:ext>
              </a:extLst>
            </p:cNvPr>
            <p:cNvSpPr/>
            <p:nvPr/>
          </p:nvSpPr>
          <p:spPr>
            <a:xfrm>
              <a:off x="11681692" y="11852410"/>
              <a:ext cx="166963" cy="82150"/>
            </a:xfrm>
            <a:custGeom>
              <a:avLst/>
              <a:gdLst/>
              <a:ahLst/>
              <a:cxnLst/>
              <a:rect l="l" t="t" r="r" b="b"/>
              <a:pathLst>
                <a:path w="815" h="401" extrusionOk="0">
                  <a:moveTo>
                    <a:pt x="136" y="1"/>
                  </a:moveTo>
                  <a:cubicBezTo>
                    <a:pt x="0" y="46"/>
                    <a:pt x="0" y="114"/>
                    <a:pt x="0" y="114"/>
                  </a:cubicBezTo>
                  <a:cubicBezTo>
                    <a:pt x="91" y="227"/>
                    <a:pt x="226" y="295"/>
                    <a:pt x="362" y="363"/>
                  </a:cubicBezTo>
                  <a:cubicBezTo>
                    <a:pt x="455" y="389"/>
                    <a:pt x="548" y="400"/>
                    <a:pt x="636" y="400"/>
                  </a:cubicBezTo>
                  <a:cubicBezTo>
                    <a:pt x="699" y="400"/>
                    <a:pt x="759" y="395"/>
                    <a:pt x="815" y="385"/>
                  </a:cubicBezTo>
                  <a:cubicBezTo>
                    <a:pt x="792" y="340"/>
                    <a:pt x="747" y="272"/>
                    <a:pt x="702" y="250"/>
                  </a:cubicBezTo>
                  <a:cubicBezTo>
                    <a:pt x="521" y="136"/>
                    <a:pt x="317" y="46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9" name="Google Shape;681;p2">
              <a:extLst>
                <a:ext uri="{FF2B5EF4-FFF2-40B4-BE49-F238E27FC236}">
                  <a16:creationId xmlns:a16="http://schemas.microsoft.com/office/drawing/2014/main" id="{E3180592-E1EC-A119-D471-BF3579C2B68F}"/>
                </a:ext>
              </a:extLst>
            </p:cNvPr>
            <p:cNvSpPr/>
            <p:nvPr/>
          </p:nvSpPr>
          <p:spPr>
            <a:xfrm>
              <a:off x="11751141" y="11931282"/>
              <a:ext cx="171675" cy="324707"/>
            </a:xfrm>
            <a:custGeom>
              <a:avLst/>
              <a:gdLst/>
              <a:ahLst/>
              <a:cxnLst/>
              <a:rect l="l" t="t" r="r" b="b"/>
              <a:pathLst>
                <a:path w="838" h="1585" extrusionOk="0">
                  <a:moveTo>
                    <a:pt x="507" y="1"/>
                  </a:moveTo>
                  <a:cubicBezTo>
                    <a:pt x="467" y="1"/>
                    <a:pt x="425" y="8"/>
                    <a:pt x="385" y="23"/>
                  </a:cubicBezTo>
                  <a:cubicBezTo>
                    <a:pt x="46" y="136"/>
                    <a:pt x="1" y="453"/>
                    <a:pt x="1" y="725"/>
                  </a:cubicBezTo>
                  <a:lnTo>
                    <a:pt x="1" y="1494"/>
                  </a:lnTo>
                  <a:lnTo>
                    <a:pt x="182" y="1585"/>
                  </a:lnTo>
                  <a:lnTo>
                    <a:pt x="182" y="883"/>
                  </a:lnTo>
                  <a:cubicBezTo>
                    <a:pt x="159" y="679"/>
                    <a:pt x="204" y="453"/>
                    <a:pt x="317" y="272"/>
                  </a:cubicBezTo>
                  <a:cubicBezTo>
                    <a:pt x="408" y="181"/>
                    <a:pt x="499" y="136"/>
                    <a:pt x="634" y="136"/>
                  </a:cubicBezTo>
                  <a:cubicBezTo>
                    <a:pt x="702" y="159"/>
                    <a:pt x="770" y="181"/>
                    <a:pt x="838" y="249"/>
                  </a:cubicBezTo>
                  <a:cubicBezTo>
                    <a:pt x="785" y="91"/>
                    <a:pt x="65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0" name="Google Shape;682;p2">
              <a:extLst>
                <a:ext uri="{FF2B5EF4-FFF2-40B4-BE49-F238E27FC236}">
                  <a16:creationId xmlns:a16="http://schemas.microsoft.com/office/drawing/2014/main" id="{26247BD8-FBF7-0C71-8595-950A67D7F822}"/>
                </a:ext>
              </a:extLst>
            </p:cNvPr>
            <p:cNvSpPr/>
            <p:nvPr/>
          </p:nvSpPr>
          <p:spPr>
            <a:xfrm>
              <a:off x="11733113" y="12255786"/>
              <a:ext cx="46094" cy="204863"/>
            </a:xfrm>
            <a:custGeom>
              <a:avLst/>
              <a:gdLst/>
              <a:ahLst/>
              <a:cxnLst/>
              <a:rect l="l" t="t" r="r" b="b"/>
              <a:pathLst>
                <a:path w="225" h="1000" extrusionOk="0">
                  <a:moveTo>
                    <a:pt x="134" y="1"/>
                  </a:moveTo>
                  <a:cubicBezTo>
                    <a:pt x="134" y="1"/>
                    <a:pt x="43" y="544"/>
                    <a:pt x="21" y="748"/>
                  </a:cubicBezTo>
                  <a:cubicBezTo>
                    <a:pt x="0" y="910"/>
                    <a:pt x="90" y="1000"/>
                    <a:pt x="141" y="1000"/>
                  </a:cubicBezTo>
                  <a:cubicBezTo>
                    <a:pt x="147" y="1000"/>
                    <a:pt x="152" y="999"/>
                    <a:pt x="157" y="996"/>
                  </a:cubicBezTo>
                  <a:cubicBezTo>
                    <a:pt x="202" y="815"/>
                    <a:pt x="224" y="612"/>
                    <a:pt x="224" y="431"/>
                  </a:cubicBezTo>
                  <a:lnTo>
                    <a:pt x="224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1" name="Google Shape;683;p2">
              <a:extLst>
                <a:ext uri="{FF2B5EF4-FFF2-40B4-BE49-F238E27FC236}">
                  <a16:creationId xmlns:a16="http://schemas.microsoft.com/office/drawing/2014/main" id="{BF189BFA-D961-FA64-213A-DB01A4CB583B}"/>
                </a:ext>
              </a:extLst>
            </p:cNvPr>
            <p:cNvSpPr/>
            <p:nvPr/>
          </p:nvSpPr>
          <p:spPr>
            <a:xfrm>
              <a:off x="11941254" y="12068131"/>
              <a:ext cx="93008" cy="213467"/>
            </a:xfrm>
            <a:custGeom>
              <a:avLst/>
              <a:gdLst/>
              <a:ahLst/>
              <a:cxnLst/>
              <a:rect l="l" t="t" r="r" b="b"/>
              <a:pathLst>
                <a:path w="454" h="1042" extrusionOk="0">
                  <a:moveTo>
                    <a:pt x="170" y="0"/>
                  </a:moveTo>
                  <a:cubicBezTo>
                    <a:pt x="114" y="0"/>
                    <a:pt x="57" y="11"/>
                    <a:pt x="1" y="34"/>
                  </a:cubicBezTo>
                  <a:cubicBezTo>
                    <a:pt x="1" y="34"/>
                    <a:pt x="202" y="1041"/>
                    <a:pt x="282" y="1041"/>
                  </a:cubicBezTo>
                  <a:cubicBezTo>
                    <a:pt x="287" y="1041"/>
                    <a:pt x="291" y="1038"/>
                    <a:pt x="295" y="1030"/>
                  </a:cubicBezTo>
                  <a:cubicBezTo>
                    <a:pt x="431" y="713"/>
                    <a:pt x="453" y="374"/>
                    <a:pt x="340" y="34"/>
                  </a:cubicBezTo>
                  <a:cubicBezTo>
                    <a:pt x="283" y="11"/>
                    <a:pt x="227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02" name="Google Shape;684;p2">
            <a:extLst>
              <a:ext uri="{FF2B5EF4-FFF2-40B4-BE49-F238E27FC236}">
                <a16:creationId xmlns:a16="http://schemas.microsoft.com/office/drawing/2014/main" id="{E6220487-3D4C-13A5-433B-123387388A3A}"/>
              </a:ext>
            </a:extLst>
          </p:cNvPr>
          <p:cNvGrpSpPr/>
          <p:nvPr/>
        </p:nvGrpSpPr>
        <p:grpSpPr>
          <a:xfrm>
            <a:off x="5363088" y="14401012"/>
            <a:ext cx="4125984" cy="3320123"/>
            <a:chOff x="-312109" y="15146878"/>
            <a:chExt cx="3094541" cy="3320123"/>
          </a:xfrm>
        </p:grpSpPr>
        <p:sp>
          <p:nvSpPr>
            <p:cNvPr id="4903" name="Google Shape;685;p2">
              <a:extLst>
                <a:ext uri="{FF2B5EF4-FFF2-40B4-BE49-F238E27FC236}">
                  <a16:creationId xmlns:a16="http://schemas.microsoft.com/office/drawing/2014/main" id="{677018B1-7600-48E8-CB4C-0603D777A6D3}"/>
                </a:ext>
              </a:extLst>
            </p:cNvPr>
            <p:cNvSpPr/>
            <p:nvPr/>
          </p:nvSpPr>
          <p:spPr>
            <a:xfrm>
              <a:off x="1443141" y="1812450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4" name="Google Shape;686;p2">
              <a:extLst>
                <a:ext uri="{FF2B5EF4-FFF2-40B4-BE49-F238E27FC236}">
                  <a16:creationId xmlns:a16="http://schemas.microsoft.com/office/drawing/2014/main" id="{7CD9F27A-B3C7-09D5-8153-F79189513007}"/>
                </a:ext>
              </a:extLst>
            </p:cNvPr>
            <p:cNvSpPr/>
            <p:nvPr/>
          </p:nvSpPr>
          <p:spPr>
            <a:xfrm>
              <a:off x="1443141" y="18203071"/>
              <a:ext cx="139642" cy="263931"/>
            </a:xfrm>
            <a:custGeom>
              <a:avLst/>
              <a:gdLst/>
              <a:ahLst/>
              <a:cxnLst/>
              <a:rect l="l" t="t" r="r" b="b"/>
              <a:pathLst>
                <a:path w="1246" h="2355" extrusionOk="0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5" name="Google Shape;687;p2">
              <a:extLst>
                <a:ext uri="{FF2B5EF4-FFF2-40B4-BE49-F238E27FC236}">
                  <a16:creationId xmlns:a16="http://schemas.microsoft.com/office/drawing/2014/main" id="{38622AC6-9BDF-1F1F-6D6F-02F0891349F0}"/>
                </a:ext>
              </a:extLst>
            </p:cNvPr>
            <p:cNvSpPr/>
            <p:nvPr/>
          </p:nvSpPr>
          <p:spPr>
            <a:xfrm>
              <a:off x="1582671" y="18215735"/>
              <a:ext cx="111736" cy="251267"/>
            </a:xfrm>
            <a:custGeom>
              <a:avLst/>
              <a:gdLst/>
              <a:ahLst/>
              <a:cxnLst/>
              <a:rect l="l" t="t" r="r" b="b"/>
              <a:pathLst>
                <a:path w="997" h="2242" extrusionOk="0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6" name="Google Shape;688;p2">
              <a:extLst>
                <a:ext uri="{FF2B5EF4-FFF2-40B4-BE49-F238E27FC236}">
                  <a16:creationId xmlns:a16="http://schemas.microsoft.com/office/drawing/2014/main" id="{89D82FDF-8630-E51F-ED2D-D8AF4F3BAFBB}"/>
                </a:ext>
              </a:extLst>
            </p:cNvPr>
            <p:cNvSpPr/>
            <p:nvPr/>
          </p:nvSpPr>
          <p:spPr>
            <a:xfrm>
              <a:off x="1443141" y="18134595"/>
              <a:ext cx="251267" cy="149841"/>
            </a:xfrm>
            <a:custGeom>
              <a:avLst/>
              <a:gdLst/>
              <a:ahLst/>
              <a:cxnLst/>
              <a:rect l="l" t="t" r="r" b="b"/>
              <a:pathLst>
                <a:path w="2242" h="1337" extrusionOk="0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7" name="Google Shape;689;p2">
              <a:extLst>
                <a:ext uri="{FF2B5EF4-FFF2-40B4-BE49-F238E27FC236}">
                  <a16:creationId xmlns:a16="http://schemas.microsoft.com/office/drawing/2014/main" id="{0C2541B4-8649-CA5E-A584-10BF7D229DE4}"/>
                </a:ext>
              </a:extLst>
            </p:cNvPr>
            <p:cNvSpPr/>
            <p:nvPr/>
          </p:nvSpPr>
          <p:spPr>
            <a:xfrm>
              <a:off x="1577628" y="1719106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8" name="Google Shape;690;p2">
              <a:extLst>
                <a:ext uri="{FF2B5EF4-FFF2-40B4-BE49-F238E27FC236}">
                  <a16:creationId xmlns:a16="http://schemas.microsoft.com/office/drawing/2014/main" id="{05EF95B4-3EC0-A48B-DE3E-D27FC9929BF5}"/>
                </a:ext>
              </a:extLst>
            </p:cNvPr>
            <p:cNvSpPr/>
            <p:nvPr/>
          </p:nvSpPr>
          <p:spPr>
            <a:xfrm>
              <a:off x="1514195" y="17183443"/>
              <a:ext cx="63545" cy="1057852"/>
            </a:xfrm>
            <a:custGeom>
              <a:avLst/>
              <a:gdLst/>
              <a:ahLst/>
              <a:cxnLst/>
              <a:rect l="l" t="t" r="r" b="b"/>
              <a:pathLst>
                <a:path w="567" h="9439" extrusionOk="0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9" name="Google Shape;691;p2">
              <a:extLst>
                <a:ext uri="{FF2B5EF4-FFF2-40B4-BE49-F238E27FC236}">
                  <a16:creationId xmlns:a16="http://schemas.microsoft.com/office/drawing/2014/main" id="{4F0BD6FF-143C-2682-1FDD-09FAF9ACA6D2}"/>
                </a:ext>
              </a:extLst>
            </p:cNvPr>
            <p:cNvSpPr/>
            <p:nvPr/>
          </p:nvSpPr>
          <p:spPr>
            <a:xfrm>
              <a:off x="-312109" y="17097268"/>
              <a:ext cx="134599" cy="261353"/>
            </a:xfrm>
            <a:custGeom>
              <a:avLst/>
              <a:gdLst/>
              <a:ahLst/>
              <a:cxnLst/>
              <a:rect l="l" t="t" r="r" b="b"/>
              <a:pathLst>
                <a:path w="1201" h="2332" extrusionOk="0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0" name="Google Shape;692;p2">
              <a:extLst>
                <a:ext uri="{FF2B5EF4-FFF2-40B4-BE49-F238E27FC236}">
                  <a16:creationId xmlns:a16="http://schemas.microsoft.com/office/drawing/2014/main" id="{7601AF9B-92E2-B1E1-6710-4C993468CC53}"/>
                </a:ext>
              </a:extLst>
            </p:cNvPr>
            <p:cNvSpPr/>
            <p:nvPr/>
          </p:nvSpPr>
          <p:spPr>
            <a:xfrm>
              <a:off x="-312109" y="17175943"/>
              <a:ext cx="139642" cy="263819"/>
            </a:xfrm>
            <a:custGeom>
              <a:avLst/>
              <a:gdLst/>
              <a:ahLst/>
              <a:cxnLst/>
              <a:rect l="l" t="t" r="r" b="b"/>
              <a:pathLst>
                <a:path w="1246" h="2354" extrusionOk="0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1" name="Google Shape;693;p2">
              <a:extLst>
                <a:ext uri="{FF2B5EF4-FFF2-40B4-BE49-F238E27FC236}">
                  <a16:creationId xmlns:a16="http://schemas.microsoft.com/office/drawing/2014/main" id="{3D5D4FB4-55BF-1423-CC1B-4A2ECA7E940A}"/>
                </a:ext>
              </a:extLst>
            </p:cNvPr>
            <p:cNvSpPr/>
            <p:nvPr/>
          </p:nvSpPr>
          <p:spPr>
            <a:xfrm>
              <a:off x="-172580" y="17188607"/>
              <a:ext cx="111736" cy="251154"/>
            </a:xfrm>
            <a:custGeom>
              <a:avLst/>
              <a:gdLst/>
              <a:ahLst/>
              <a:cxnLst/>
              <a:rect l="l" t="t" r="r" b="b"/>
              <a:pathLst>
                <a:path w="997" h="2241" extrusionOk="0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2" name="Google Shape;694;p2">
              <a:extLst>
                <a:ext uri="{FF2B5EF4-FFF2-40B4-BE49-F238E27FC236}">
                  <a16:creationId xmlns:a16="http://schemas.microsoft.com/office/drawing/2014/main" id="{C7023990-FCFF-A320-AC8E-36825EE8A1E0}"/>
                </a:ext>
              </a:extLst>
            </p:cNvPr>
            <p:cNvSpPr/>
            <p:nvPr/>
          </p:nvSpPr>
          <p:spPr>
            <a:xfrm>
              <a:off x="-312109" y="17107355"/>
              <a:ext cx="251267" cy="147263"/>
            </a:xfrm>
            <a:custGeom>
              <a:avLst/>
              <a:gdLst/>
              <a:ahLst/>
              <a:cxnLst/>
              <a:rect l="l" t="t" r="r" b="b"/>
              <a:pathLst>
                <a:path w="2242" h="1314" extrusionOk="0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3" name="Google Shape;695;p2">
              <a:extLst>
                <a:ext uri="{FF2B5EF4-FFF2-40B4-BE49-F238E27FC236}">
                  <a16:creationId xmlns:a16="http://schemas.microsoft.com/office/drawing/2014/main" id="{3102E70A-E226-4C7D-EF9F-1498BA5318EF}"/>
                </a:ext>
              </a:extLst>
            </p:cNvPr>
            <p:cNvSpPr/>
            <p:nvPr/>
          </p:nvSpPr>
          <p:spPr>
            <a:xfrm>
              <a:off x="-177623" y="16163824"/>
              <a:ext cx="48303" cy="1050231"/>
            </a:xfrm>
            <a:custGeom>
              <a:avLst/>
              <a:gdLst/>
              <a:ahLst/>
              <a:cxnLst/>
              <a:rect l="l" t="t" r="r" b="b"/>
              <a:pathLst>
                <a:path w="431" h="9371" extrusionOk="0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4" name="Google Shape;696;p2">
              <a:extLst>
                <a:ext uri="{FF2B5EF4-FFF2-40B4-BE49-F238E27FC236}">
                  <a16:creationId xmlns:a16="http://schemas.microsoft.com/office/drawing/2014/main" id="{2578FBE9-EF14-20E5-0EA6-64B7B595DC7B}"/>
                </a:ext>
              </a:extLst>
            </p:cNvPr>
            <p:cNvSpPr/>
            <p:nvPr/>
          </p:nvSpPr>
          <p:spPr>
            <a:xfrm>
              <a:off x="-241056" y="16153738"/>
              <a:ext cx="63545" cy="1060318"/>
            </a:xfrm>
            <a:custGeom>
              <a:avLst/>
              <a:gdLst/>
              <a:ahLst/>
              <a:cxnLst/>
              <a:rect l="l" t="t" r="r" b="b"/>
              <a:pathLst>
                <a:path w="567" h="9461" extrusionOk="0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5" name="Google Shape;697;p2">
              <a:extLst>
                <a:ext uri="{FF2B5EF4-FFF2-40B4-BE49-F238E27FC236}">
                  <a16:creationId xmlns:a16="http://schemas.microsoft.com/office/drawing/2014/main" id="{6536C5EB-B6BF-B42C-8E94-13AABEBDAB3E}"/>
                </a:ext>
              </a:extLst>
            </p:cNvPr>
            <p:cNvSpPr/>
            <p:nvPr/>
          </p:nvSpPr>
          <p:spPr>
            <a:xfrm>
              <a:off x="1580205" y="17023629"/>
              <a:ext cx="45726" cy="195454"/>
            </a:xfrm>
            <a:custGeom>
              <a:avLst/>
              <a:gdLst/>
              <a:ahLst/>
              <a:cxnLst/>
              <a:rect l="l" t="t" r="r" b="b"/>
              <a:pathLst>
                <a:path w="408" h="1744" extrusionOk="0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6" name="Google Shape;698;p2">
              <a:extLst>
                <a:ext uri="{FF2B5EF4-FFF2-40B4-BE49-F238E27FC236}">
                  <a16:creationId xmlns:a16="http://schemas.microsoft.com/office/drawing/2014/main" id="{49C3088A-69A5-B94D-A179-5D3D19768B64}"/>
                </a:ext>
              </a:extLst>
            </p:cNvPr>
            <p:cNvSpPr/>
            <p:nvPr/>
          </p:nvSpPr>
          <p:spPr>
            <a:xfrm>
              <a:off x="-289156" y="15973630"/>
              <a:ext cx="1869481" cy="1245462"/>
            </a:xfrm>
            <a:custGeom>
              <a:avLst/>
              <a:gdLst/>
              <a:ahLst/>
              <a:cxnLst/>
              <a:rect l="l" t="t" r="r" b="b"/>
              <a:pathLst>
                <a:path w="16681" h="11113" extrusionOk="0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7" name="Google Shape;699;p2">
              <a:extLst>
                <a:ext uri="{FF2B5EF4-FFF2-40B4-BE49-F238E27FC236}">
                  <a16:creationId xmlns:a16="http://schemas.microsoft.com/office/drawing/2014/main" id="{ACD2EFE2-FE34-39E0-0AEF-83445DE2A24B}"/>
                </a:ext>
              </a:extLst>
            </p:cNvPr>
            <p:cNvSpPr/>
            <p:nvPr/>
          </p:nvSpPr>
          <p:spPr>
            <a:xfrm>
              <a:off x="-289156" y="15945724"/>
              <a:ext cx="1915095" cy="1105931"/>
            </a:xfrm>
            <a:custGeom>
              <a:avLst/>
              <a:gdLst/>
              <a:ahLst/>
              <a:cxnLst/>
              <a:rect l="l" t="t" r="r" b="b"/>
              <a:pathLst>
                <a:path w="17088" h="9868" extrusionOk="0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8" name="Google Shape;700;p2">
              <a:extLst>
                <a:ext uri="{FF2B5EF4-FFF2-40B4-BE49-F238E27FC236}">
                  <a16:creationId xmlns:a16="http://schemas.microsoft.com/office/drawing/2014/main" id="{2AB4F0C0-9D5A-7439-598F-E04FBEF45FFB}"/>
                </a:ext>
              </a:extLst>
            </p:cNvPr>
            <p:cNvSpPr/>
            <p:nvPr/>
          </p:nvSpPr>
          <p:spPr>
            <a:xfrm>
              <a:off x="882578" y="15174680"/>
              <a:ext cx="1899853" cy="1230220"/>
            </a:xfrm>
            <a:custGeom>
              <a:avLst/>
              <a:gdLst/>
              <a:ahLst/>
              <a:cxnLst/>
              <a:rect l="l" t="t" r="r" b="b"/>
              <a:pathLst>
                <a:path w="16952" h="10977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9" name="Google Shape;701;p2">
              <a:extLst>
                <a:ext uri="{FF2B5EF4-FFF2-40B4-BE49-F238E27FC236}">
                  <a16:creationId xmlns:a16="http://schemas.microsoft.com/office/drawing/2014/main" id="{DF920F0A-5F5F-6DEF-C6BB-BC7BF2721979}"/>
                </a:ext>
              </a:extLst>
            </p:cNvPr>
            <p:cNvSpPr/>
            <p:nvPr/>
          </p:nvSpPr>
          <p:spPr>
            <a:xfrm>
              <a:off x="-225814" y="15159550"/>
              <a:ext cx="1166787" cy="824293"/>
            </a:xfrm>
            <a:custGeom>
              <a:avLst/>
              <a:gdLst/>
              <a:ahLst/>
              <a:cxnLst/>
              <a:rect l="l" t="t" r="r" b="b"/>
              <a:pathLst>
                <a:path w="10411" h="7355" extrusionOk="0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0" name="Google Shape;702;p2">
              <a:extLst>
                <a:ext uri="{FF2B5EF4-FFF2-40B4-BE49-F238E27FC236}">
                  <a16:creationId xmlns:a16="http://schemas.microsoft.com/office/drawing/2014/main" id="{9B8F6DD9-050B-8577-12D4-7CBFC60C67BD}"/>
                </a:ext>
              </a:extLst>
            </p:cNvPr>
            <p:cNvSpPr/>
            <p:nvPr/>
          </p:nvSpPr>
          <p:spPr>
            <a:xfrm>
              <a:off x="-271448" y="15146878"/>
              <a:ext cx="2972835" cy="1899741"/>
            </a:xfrm>
            <a:custGeom>
              <a:avLst/>
              <a:gdLst/>
              <a:ahLst/>
              <a:cxnLst/>
              <a:rect l="l" t="t" r="r" b="b"/>
              <a:pathLst>
                <a:path w="26526" h="16951" extrusionOk="0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1" name="Google Shape;703;p2">
              <a:extLst>
                <a:ext uri="{FF2B5EF4-FFF2-40B4-BE49-F238E27FC236}">
                  <a16:creationId xmlns:a16="http://schemas.microsoft.com/office/drawing/2014/main" id="{E4B1F6FD-192D-929D-54E5-9877B09B1C94}"/>
                </a:ext>
              </a:extLst>
            </p:cNvPr>
            <p:cNvSpPr/>
            <p:nvPr/>
          </p:nvSpPr>
          <p:spPr>
            <a:xfrm>
              <a:off x="1590292" y="16221533"/>
              <a:ext cx="1164321" cy="825078"/>
            </a:xfrm>
            <a:custGeom>
              <a:avLst/>
              <a:gdLst/>
              <a:ahLst/>
              <a:cxnLst/>
              <a:rect l="l" t="t" r="r" b="b"/>
              <a:pathLst>
                <a:path w="10389" h="7362" extrusionOk="0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2" name="Google Shape;704;p2">
              <a:extLst>
                <a:ext uri="{FF2B5EF4-FFF2-40B4-BE49-F238E27FC236}">
                  <a16:creationId xmlns:a16="http://schemas.microsoft.com/office/drawing/2014/main" id="{DFF66B7F-597B-9D3D-4D9C-AA3144BC0176}"/>
                </a:ext>
              </a:extLst>
            </p:cNvPr>
            <p:cNvSpPr/>
            <p:nvPr/>
          </p:nvSpPr>
          <p:spPr>
            <a:xfrm>
              <a:off x="15141" y="15299079"/>
              <a:ext cx="1123751" cy="836957"/>
            </a:xfrm>
            <a:custGeom>
              <a:avLst/>
              <a:gdLst/>
              <a:ahLst/>
              <a:cxnLst/>
              <a:rect l="l" t="t" r="r" b="b"/>
              <a:pathLst>
                <a:path w="10027" h="7468" extrusionOk="0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3" name="Google Shape;705;p2">
              <a:extLst>
                <a:ext uri="{FF2B5EF4-FFF2-40B4-BE49-F238E27FC236}">
                  <a16:creationId xmlns:a16="http://schemas.microsoft.com/office/drawing/2014/main" id="{46F1ED1E-3222-1F87-91C3-72EEE4AAE5FE}"/>
                </a:ext>
              </a:extLst>
            </p:cNvPr>
            <p:cNvSpPr/>
            <p:nvPr/>
          </p:nvSpPr>
          <p:spPr>
            <a:xfrm>
              <a:off x="243319" y="15430988"/>
              <a:ext cx="1127898" cy="836957"/>
            </a:xfrm>
            <a:custGeom>
              <a:avLst/>
              <a:gdLst/>
              <a:ahLst/>
              <a:cxnLst/>
              <a:rect l="l" t="t" r="r" b="b"/>
              <a:pathLst>
                <a:path w="10064" h="7468" extrusionOk="0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4" name="Google Shape;706;p2">
              <a:extLst>
                <a:ext uri="{FF2B5EF4-FFF2-40B4-BE49-F238E27FC236}">
                  <a16:creationId xmlns:a16="http://schemas.microsoft.com/office/drawing/2014/main" id="{ABFA80A3-5071-4FC5-1AD3-235791BC463E}"/>
                </a:ext>
              </a:extLst>
            </p:cNvPr>
            <p:cNvSpPr/>
            <p:nvPr/>
          </p:nvSpPr>
          <p:spPr>
            <a:xfrm>
              <a:off x="474188" y="15563456"/>
              <a:ext cx="1125320" cy="836397"/>
            </a:xfrm>
            <a:custGeom>
              <a:avLst/>
              <a:gdLst/>
              <a:ahLst/>
              <a:cxnLst/>
              <a:rect l="l" t="t" r="r" b="b"/>
              <a:pathLst>
                <a:path w="10041" h="7463" extrusionOk="0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5" name="Google Shape;707;p2">
              <a:extLst>
                <a:ext uri="{FF2B5EF4-FFF2-40B4-BE49-F238E27FC236}">
                  <a16:creationId xmlns:a16="http://schemas.microsoft.com/office/drawing/2014/main" id="{BFE2CDA0-BC1B-53CD-47AA-7E5AAAEE4259}"/>
                </a:ext>
              </a:extLst>
            </p:cNvPr>
            <p:cNvSpPr/>
            <p:nvPr/>
          </p:nvSpPr>
          <p:spPr>
            <a:xfrm>
              <a:off x="654378" y="15680115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6" name="Google Shape;708;p2">
              <a:extLst>
                <a:ext uri="{FF2B5EF4-FFF2-40B4-BE49-F238E27FC236}">
                  <a16:creationId xmlns:a16="http://schemas.microsoft.com/office/drawing/2014/main" id="{9CE3ECA5-AE3E-BB47-6785-36B8E214352F}"/>
                </a:ext>
              </a:extLst>
            </p:cNvPr>
            <p:cNvSpPr/>
            <p:nvPr/>
          </p:nvSpPr>
          <p:spPr>
            <a:xfrm>
              <a:off x="882669" y="15811351"/>
              <a:ext cx="1124648" cy="837070"/>
            </a:xfrm>
            <a:custGeom>
              <a:avLst/>
              <a:gdLst/>
              <a:ahLst/>
              <a:cxnLst/>
              <a:rect l="l" t="t" r="r" b="b"/>
              <a:pathLst>
                <a:path w="10035" h="7469" extrusionOk="0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7" name="Google Shape;709;p2">
              <a:extLst>
                <a:ext uri="{FF2B5EF4-FFF2-40B4-BE49-F238E27FC236}">
                  <a16:creationId xmlns:a16="http://schemas.microsoft.com/office/drawing/2014/main" id="{F871B0AD-C152-1DED-EDF3-C1480EE5FCC6}"/>
                </a:ext>
              </a:extLst>
            </p:cNvPr>
            <p:cNvSpPr/>
            <p:nvPr/>
          </p:nvSpPr>
          <p:spPr>
            <a:xfrm>
              <a:off x="1113425" y="15943931"/>
              <a:ext cx="1124760" cy="836397"/>
            </a:xfrm>
            <a:custGeom>
              <a:avLst/>
              <a:gdLst/>
              <a:ahLst/>
              <a:cxnLst/>
              <a:rect l="l" t="t" r="r" b="b"/>
              <a:pathLst>
                <a:path w="10036" h="7463" extrusionOk="0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8" name="Google Shape;710;p2">
              <a:extLst>
                <a:ext uri="{FF2B5EF4-FFF2-40B4-BE49-F238E27FC236}">
                  <a16:creationId xmlns:a16="http://schemas.microsoft.com/office/drawing/2014/main" id="{0B96BF2F-CF81-4FC9-BD5E-46989476297F}"/>
                </a:ext>
              </a:extLst>
            </p:cNvPr>
            <p:cNvSpPr/>
            <p:nvPr/>
          </p:nvSpPr>
          <p:spPr>
            <a:xfrm>
              <a:off x="1341716" y="16075727"/>
              <a:ext cx="1123751" cy="838975"/>
            </a:xfrm>
            <a:custGeom>
              <a:avLst/>
              <a:gdLst/>
              <a:ahLst/>
              <a:cxnLst/>
              <a:rect l="l" t="t" r="r" b="b"/>
              <a:pathLst>
                <a:path w="10027" h="7486" extrusionOk="0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9" name="Google Shape;711;p2">
              <a:extLst>
                <a:ext uri="{FF2B5EF4-FFF2-40B4-BE49-F238E27FC236}">
                  <a16:creationId xmlns:a16="http://schemas.microsoft.com/office/drawing/2014/main" id="{A9D4F122-0D61-AD64-3457-A1B013627A16}"/>
                </a:ext>
              </a:extLst>
            </p:cNvPr>
            <p:cNvSpPr/>
            <p:nvPr/>
          </p:nvSpPr>
          <p:spPr>
            <a:xfrm>
              <a:off x="1570007" y="16207636"/>
              <a:ext cx="1124760" cy="838975"/>
            </a:xfrm>
            <a:custGeom>
              <a:avLst/>
              <a:gdLst/>
              <a:ahLst/>
              <a:cxnLst/>
              <a:rect l="l" t="t" r="r" b="b"/>
              <a:pathLst>
                <a:path w="10036" h="7486" extrusionOk="0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0" name="Google Shape;712;p2">
              <a:extLst>
                <a:ext uri="{FF2B5EF4-FFF2-40B4-BE49-F238E27FC236}">
                  <a16:creationId xmlns:a16="http://schemas.microsoft.com/office/drawing/2014/main" id="{2C71BBAE-1088-55E2-042F-B3F3C1A8AAB6}"/>
                </a:ext>
              </a:extLst>
            </p:cNvPr>
            <p:cNvSpPr/>
            <p:nvPr/>
          </p:nvSpPr>
          <p:spPr>
            <a:xfrm>
              <a:off x="245988" y="17551262"/>
              <a:ext cx="99072" cy="55924"/>
            </a:xfrm>
            <a:custGeom>
              <a:avLst/>
              <a:gdLst/>
              <a:ahLst/>
              <a:cxnLst/>
              <a:rect l="l" t="t" r="r" b="b"/>
              <a:pathLst>
                <a:path w="884" h="499" extrusionOk="0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1" name="Google Shape;713;p2">
              <a:extLst>
                <a:ext uri="{FF2B5EF4-FFF2-40B4-BE49-F238E27FC236}">
                  <a16:creationId xmlns:a16="http://schemas.microsoft.com/office/drawing/2014/main" id="{42104AA8-8E3E-5E00-6CE2-2393E53717FC}"/>
                </a:ext>
              </a:extLst>
            </p:cNvPr>
            <p:cNvSpPr/>
            <p:nvPr/>
          </p:nvSpPr>
          <p:spPr>
            <a:xfrm>
              <a:off x="190176" y="17360965"/>
              <a:ext cx="210696" cy="225938"/>
            </a:xfrm>
            <a:custGeom>
              <a:avLst/>
              <a:gdLst/>
              <a:ahLst/>
              <a:cxnLst/>
              <a:rect l="l" t="t" r="r" b="b"/>
              <a:pathLst>
                <a:path w="1880" h="2016" extrusionOk="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2" name="Google Shape;714;p2">
              <a:extLst>
                <a:ext uri="{FF2B5EF4-FFF2-40B4-BE49-F238E27FC236}">
                  <a16:creationId xmlns:a16="http://schemas.microsoft.com/office/drawing/2014/main" id="{69591644-F00E-3E31-5B14-8BB40793A392}"/>
                </a:ext>
              </a:extLst>
            </p:cNvPr>
            <p:cNvSpPr/>
            <p:nvPr/>
          </p:nvSpPr>
          <p:spPr>
            <a:xfrm>
              <a:off x="190176" y="17312774"/>
              <a:ext cx="208119" cy="111736"/>
            </a:xfrm>
            <a:custGeom>
              <a:avLst/>
              <a:gdLst/>
              <a:ahLst/>
              <a:cxnLst/>
              <a:rect l="l" t="t" r="r" b="b"/>
              <a:pathLst>
                <a:path w="1857" h="997" extrusionOk="0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3" name="Google Shape;715;p2">
              <a:extLst>
                <a:ext uri="{FF2B5EF4-FFF2-40B4-BE49-F238E27FC236}">
                  <a16:creationId xmlns:a16="http://schemas.microsoft.com/office/drawing/2014/main" id="{CD24679E-DB00-7319-AD6C-AFB0986CE5A1}"/>
                </a:ext>
              </a:extLst>
            </p:cNvPr>
            <p:cNvSpPr/>
            <p:nvPr/>
          </p:nvSpPr>
          <p:spPr>
            <a:xfrm>
              <a:off x="202840" y="17317929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4" name="Google Shape;716;p2">
              <a:extLst>
                <a:ext uri="{FF2B5EF4-FFF2-40B4-BE49-F238E27FC236}">
                  <a16:creationId xmlns:a16="http://schemas.microsoft.com/office/drawing/2014/main" id="{B08362C0-D5F7-90AB-B386-098DD483DC5E}"/>
                </a:ext>
              </a:extLst>
            </p:cNvPr>
            <p:cNvSpPr/>
            <p:nvPr/>
          </p:nvSpPr>
          <p:spPr>
            <a:xfrm>
              <a:off x="202840" y="17330593"/>
              <a:ext cx="185368" cy="86296"/>
            </a:xfrm>
            <a:custGeom>
              <a:avLst/>
              <a:gdLst/>
              <a:ahLst/>
              <a:cxnLst/>
              <a:rect l="l" t="t" r="r" b="b"/>
              <a:pathLst>
                <a:path w="1654" h="770" extrusionOk="0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5" name="Google Shape;717;p2">
              <a:extLst>
                <a:ext uri="{FF2B5EF4-FFF2-40B4-BE49-F238E27FC236}">
                  <a16:creationId xmlns:a16="http://schemas.microsoft.com/office/drawing/2014/main" id="{0A939E16-9C9F-1A78-CDE3-FF216B061466}"/>
                </a:ext>
              </a:extLst>
            </p:cNvPr>
            <p:cNvSpPr/>
            <p:nvPr/>
          </p:nvSpPr>
          <p:spPr>
            <a:xfrm>
              <a:off x="278937" y="17262117"/>
              <a:ext cx="33173" cy="120254"/>
            </a:xfrm>
            <a:custGeom>
              <a:avLst/>
              <a:gdLst/>
              <a:ahLst/>
              <a:cxnLst/>
              <a:rect l="l" t="t" r="r" b="b"/>
              <a:pathLst>
                <a:path w="296" h="1073" extrusionOk="0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6" name="Google Shape;718;p2">
              <a:extLst>
                <a:ext uri="{FF2B5EF4-FFF2-40B4-BE49-F238E27FC236}">
                  <a16:creationId xmlns:a16="http://schemas.microsoft.com/office/drawing/2014/main" id="{A12AFD5C-83AC-F05B-E5C9-E7EB579F0D4E}"/>
                </a:ext>
              </a:extLst>
            </p:cNvPr>
            <p:cNvSpPr/>
            <p:nvPr/>
          </p:nvSpPr>
          <p:spPr>
            <a:xfrm>
              <a:off x="131899" y="17091208"/>
              <a:ext cx="314588" cy="225826"/>
            </a:xfrm>
            <a:custGeom>
              <a:avLst/>
              <a:gdLst/>
              <a:ahLst/>
              <a:cxnLst/>
              <a:rect l="l" t="t" r="r" b="b"/>
              <a:pathLst>
                <a:path w="2807" h="2015" extrusionOk="0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7" name="Google Shape;719;p2">
              <a:extLst>
                <a:ext uri="{FF2B5EF4-FFF2-40B4-BE49-F238E27FC236}">
                  <a16:creationId xmlns:a16="http://schemas.microsoft.com/office/drawing/2014/main" id="{14CC6A51-50DC-09E6-C71F-4C9FF6B929DA}"/>
                </a:ext>
              </a:extLst>
            </p:cNvPr>
            <p:cNvSpPr/>
            <p:nvPr/>
          </p:nvSpPr>
          <p:spPr>
            <a:xfrm>
              <a:off x="154649" y="17049293"/>
              <a:ext cx="279173" cy="199265"/>
            </a:xfrm>
            <a:custGeom>
              <a:avLst/>
              <a:gdLst/>
              <a:ahLst/>
              <a:cxnLst/>
              <a:rect l="l" t="t" r="r" b="b"/>
              <a:pathLst>
                <a:path w="2491" h="1778" extrusionOk="0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8" name="Google Shape;720;p2">
              <a:extLst>
                <a:ext uri="{FF2B5EF4-FFF2-40B4-BE49-F238E27FC236}">
                  <a16:creationId xmlns:a16="http://schemas.microsoft.com/office/drawing/2014/main" id="{B93F777E-1587-4A8D-DDBB-9CED7D4571C6}"/>
                </a:ext>
              </a:extLst>
            </p:cNvPr>
            <p:cNvSpPr/>
            <p:nvPr/>
          </p:nvSpPr>
          <p:spPr>
            <a:xfrm>
              <a:off x="180090" y="17005249"/>
              <a:ext cx="225714" cy="159927"/>
            </a:xfrm>
            <a:custGeom>
              <a:avLst/>
              <a:gdLst/>
              <a:ahLst/>
              <a:cxnLst/>
              <a:rect l="l" t="t" r="r" b="b"/>
              <a:pathLst>
                <a:path w="2014" h="1427" extrusionOk="0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9" name="Google Shape;721;p2">
              <a:extLst>
                <a:ext uri="{FF2B5EF4-FFF2-40B4-BE49-F238E27FC236}">
                  <a16:creationId xmlns:a16="http://schemas.microsoft.com/office/drawing/2014/main" id="{33CE222C-9F7E-7914-F39C-EF45FCDA7EE3}"/>
                </a:ext>
              </a:extLst>
            </p:cNvPr>
            <p:cNvSpPr/>
            <p:nvPr/>
          </p:nvSpPr>
          <p:spPr>
            <a:xfrm>
              <a:off x="195219" y="17158115"/>
              <a:ext cx="45838" cy="35303"/>
            </a:xfrm>
            <a:custGeom>
              <a:avLst/>
              <a:gdLst/>
              <a:ahLst/>
              <a:cxnLst/>
              <a:rect l="l" t="t" r="r" b="b"/>
              <a:pathLst>
                <a:path w="409" h="315" extrusionOk="0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0" name="Google Shape;722;p2">
              <a:extLst>
                <a:ext uri="{FF2B5EF4-FFF2-40B4-BE49-F238E27FC236}">
                  <a16:creationId xmlns:a16="http://schemas.microsoft.com/office/drawing/2014/main" id="{451A0FEA-47B9-B972-4AF1-0D22263D569E}"/>
                </a:ext>
              </a:extLst>
            </p:cNvPr>
            <p:cNvSpPr/>
            <p:nvPr/>
          </p:nvSpPr>
          <p:spPr>
            <a:xfrm>
              <a:off x="190172" y="17234826"/>
              <a:ext cx="43260" cy="36536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1" name="Google Shape;723;p2">
              <a:extLst>
                <a:ext uri="{FF2B5EF4-FFF2-40B4-BE49-F238E27FC236}">
                  <a16:creationId xmlns:a16="http://schemas.microsoft.com/office/drawing/2014/main" id="{DA99F63E-A3C9-8240-72EE-1B12527CD8C4}"/>
                </a:ext>
              </a:extLst>
            </p:cNvPr>
            <p:cNvSpPr/>
            <p:nvPr/>
          </p:nvSpPr>
          <p:spPr>
            <a:xfrm>
              <a:off x="322085" y="17186693"/>
              <a:ext cx="38217" cy="24768"/>
            </a:xfrm>
            <a:custGeom>
              <a:avLst/>
              <a:gdLst/>
              <a:ahLst/>
              <a:cxnLst/>
              <a:rect l="l" t="t" r="r" b="b"/>
              <a:pathLst>
                <a:path w="341" h="221" extrusionOk="0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2" name="Google Shape;724;p2">
              <a:extLst>
                <a:ext uri="{FF2B5EF4-FFF2-40B4-BE49-F238E27FC236}">
                  <a16:creationId xmlns:a16="http://schemas.microsoft.com/office/drawing/2014/main" id="{2AE74C5C-4454-6482-BA35-D0A0EEFFD832}"/>
                </a:ext>
              </a:extLst>
            </p:cNvPr>
            <p:cNvSpPr/>
            <p:nvPr/>
          </p:nvSpPr>
          <p:spPr>
            <a:xfrm>
              <a:off x="291713" y="17270299"/>
              <a:ext cx="38105" cy="27458"/>
            </a:xfrm>
            <a:custGeom>
              <a:avLst/>
              <a:gdLst/>
              <a:ahLst/>
              <a:cxnLst/>
              <a:rect l="l" t="t" r="r" b="b"/>
              <a:pathLst>
                <a:path w="340" h="245" extrusionOk="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3" name="Google Shape;725;p2">
              <a:extLst>
                <a:ext uri="{FF2B5EF4-FFF2-40B4-BE49-F238E27FC236}">
                  <a16:creationId xmlns:a16="http://schemas.microsoft.com/office/drawing/2014/main" id="{A0473BD1-EEBA-6ADD-D045-40871322C9A8}"/>
                </a:ext>
              </a:extLst>
            </p:cNvPr>
            <p:cNvSpPr/>
            <p:nvPr/>
          </p:nvSpPr>
          <p:spPr>
            <a:xfrm>
              <a:off x="393139" y="17140296"/>
              <a:ext cx="12776" cy="18940"/>
            </a:xfrm>
            <a:custGeom>
              <a:avLst/>
              <a:gdLst/>
              <a:ahLst/>
              <a:cxnLst/>
              <a:rect l="l" t="t" r="r" b="b"/>
              <a:pathLst>
                <a:path w="114" h="169" extrusionOk="0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4" name="Google Shape;726;p2">
              <a:extLst>
                <a:ext uri="{FF2B5EF4-FFF2-40B4-BE49-F238E27FC236}">
                  <a16:creationId xmlns:a16="http://schemas.microsoft.com/office/drawing/2014/main" id="{A89565A6-8C60-BC98-C0CC-747EBC1CC2B9}"/>
                </a:ext>
              </a:extLst>
            </p:cNvPr>
            <p:cNvSpPr/>
            <p:nvPr/>
          </p:nvSpPr>
          <p:spPr>
            <a:xfrm>
              <a:off x="218082" y="17084596"/>
              <a:ext cx="38217" cy="35303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5" name="Google Shape;727;p2">
              <a:extLst>
                <a:ext uri="{FF2B5EF4-FFF2-40B4-BE49-F238E27FC236}">
                  <a16:creationId xmlns:a16="http://schemas.microsoft.com/office/drawing/2014/main" id="{8A982FE7-C435-85AC-B6C7-9210E0501EBD}"/>
                </a:ext>
              </a:extLst>
            </p:cNvPr>
            <p:cNvSpPr/>
            <p:nvPr/>
          </p:nvSpPr>
          <p:spPr>
            <a:xfrm>
              <a:off x="235902" y="17033828"/>
              <a:ext cx="20397" cy="20845"/>
            </a:xfrm>
            <a:custGeom>
              <a:avLst/>
              <a:gdLst/>
              <a:ahLst/>
              <a:cxnLst/>
              <a:rect l="l" t="t" r="r" b="b"/>
              <a:pathLst>
                <a:path w="182" h="186" extrusionOk="0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6" name="Google Shape;728;p2">
              <a:extLst>
                <a:ext uri="{FF2B5EF4-FFF2-40B4-BE49-F238E27FC236}">
                  <a16:creationId xmlns:a16="http://schemas.microsoft.com/office/drawing/2014/main" id="{3142DBF8-AC15-82CE-9AB6-DCA5A69F042D}"/>
                </a:ext>
              </a:extLst>
            </p:cNvPr>
            <p:cNvSpPr/>
            <p:nvPr/>
          </p:nvSpPr>
          <p:spPr>
            <a:xfrm>
              <a:off x="317042" y="17030241"/>
              <a:ext cx="48303" cy="39225"/>
            </a:xfrm>
            <a:custGeom>
              <a:avLst/>
              <a:gdLst/>
              <a:ahLst/>
              <a:cxnLst/>
              <a:rect l="l" t="t" r="r" b="b"/>
              <a:pathLst>
                <a:path w="431" h="350" extrusionOk="0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7" name="Google Shape;729;p2">
              <a:extLst>
                <a:ext uri="{FF2B5EF4-FFF2-40B4-BE49-F238E27FC236}">
                  <a16:creationId xmlns:a16="http://schemas.microsoft.com/office/drawing/2014/main" id="{ABA0F8AF-C395-D8A5-B309-997746CB8256}"/>
                </a:ext>
              </a:extLst>
            </p:cNvPr>
            <p:cNvSpPr/>
            <p:nvPr/>
          </p:nvSpPr>
          <p:spPr>
            <a:xfrm>
              <a:off x="296757" y="17109924"/>
              <a:ext cx="53010" cy="23535"/>
            </a:xfrm>
            <a:custGeom>
              <a:avLst/>
              <a:gdLst/>
              <a:ahLst/>
              <a:cxnLst/>
              <a:rect l="l" t="t" r="r" b="b"/>
              <a:pathLst>
                <a:path w="473" h="210" extrusionOk="0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8" name="Google Shape;730;p2">
              <a:extLst>
                <a:ext uri="{FF2B5EF4-FFF2-40B4-BE49-F238E27FC236}">
                  <a16:creationId xmlns:a16="http://schemas.microsoft.com/office/drawing/2014/main" id="{1D55859E-AC20-1165-9D1A-44BDF2805823}"/>
                </a:ext>
              </a:extLst>
            </p:cNvPr>
            <p:cNvSpPr/>
            <p:nvPr/>
          </p:nvSpPr>
          <p:spPr>
            <a:xfrm>
              <a:off x="289136" y="170718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9" name="Google Shape;731;p2">
              <a:extLst>
                <a:ext uri="{FF2B5EF4-FFF2-40B4-BE49-F238E27FC236}">
                  <a16:creationId xmlns:a16="http://schemas.microsoft.com/office/drawing/2014/main" id="{127D0F43-C559-C68C-F432-E8109280449A}"/>
                </a:ext>
              </a:extLst>
            </p:cNvPr>
            <p:cNvSpPr/>
            <p:nvPr/>
          </p:nvSpPr>
          <p:spPr>
            <a:xfrm>
              <a:off x="261230" y="17211349"/>
              <a:ext cx="25440" cy="17483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0" name="Google Shape;732;p2">
              <a:extLst>
                <a:ext uri="{FF2B5EF4-FFF2-40B4-BE49-F238E27FC236}">
                  <a16:creationId xmlns:a16="http://schemas.microsoft.com/office/drawing/2014/main" id="{247A0DDC-DEF4-6B1E-D425-273CEB880F00}"/>
                </a:ext>
              </a:extLst>
            </p:cNvPr>
            <p:cNvSpPr/>
            <p:nvPr/>
          </p:nvSpPr>
          <p:spPr>
            <a:xfrm>
              <a:off x="357612" y="17260212"/>
              <a:ext cx="25440" cy="14681"/>
            </a:xfrm>
            <a:custGeom>
              <a:avLst/>
              <a:gdLst/>
              <a:ahLst/>
              <a:cxnLst/>
              <a:rect l="l" t="t" r="r" b="b"/>
              <a:pathLst>
                <a:path w="227" h="131" extrusionOk="0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1" name="Google Shape;733;p2">
              <a:extLst>
                <a:ext uri="{FF2B5EF4-FFF2-40B4-BE49-F238E27FC236}">
                  <a16:creationId xmlns:a16="http://schemas.microsoft.com/office/drawing/2014/main" id="{6320384B-D676-F314-ECC4-FC976C95FA0D}"/>
                </a:ext>
              </a:extLst>
            </p:cNvPr>
            <p:cNvSpPr/>
            <p:nvPr/>
          </p:nvSpPr>
          <p:spPr>
            <a:xfrm>
              <a:off x="885135" y="17820122"/>
              <a:ext cx="20397" cy="170014"/>
            </a:xfrm>
            <a:custGeom>
              <a:avLst/>
              <a:gdLst/>
              <a:ahLst/>
              <a:cxnLst/>
              <a:rect l="l" t="t" r="r" b="b"/>
              <a:pathLst>
                <a:path w="182" h="1517" extrusionOk="0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2" name="Google Shape;734;p2">
              <a:extLst>
                <a:ext uri="{FF2B5EF4-FFF2-40B4-BE49-F238E27FC236}">
                  <a16:creationId xmlns:a16="http://schemas.microsoft.com/office/drawing/2014/main" id="{D5225826-E243-74A8-7E83-359D5BF9476C}"/>
                </a:ext>
              </a:extLst>
            </p:cNvPr>
            <p:cNvSpPr/>
            <p:nvPr/>
          </p:nvSpPr>
          <p:spPr>
            <a:xfrm>
              <a:off x="859806" y="17815079"/>
              <a:ext cx="25440" cy="175057"/>
            </a:xfrm>
            <a:custGeom>
              <a:avLst/>
              <a:gdLst/>
              <a:ahLst/>
              <a:cxnLst/>
              <a:rect l="l" t="t" r="r" b="b"/>
              <a:pathLst>
                <a:path w="227" h="1562" extrusionOk="0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3" name="Google Shape;735;p2">
              <a:extLst>
                <a:ext uri="{FF2B5EF4-FFF2-40B4-BE49-F238E27FC236}">
                  <a16:creationId xmlns:a16="http://schemas.microsoft.com/office/drawing/2014/main" id="{C8B11770-FDE1-9BF3-36FC-460868900625}"/>
                </a:ext>
              </a:extLst>
            </p:cNvPr>
            <p:cNvSpPr/>
            <p:nvPr/>
          </p:nvSpPr>
          <p:spPr>
            <a:xfrm>
              <a:off x="342370" y="17538598"/>
              <a:ext cx="20397" cy="139530"/>
            </a:xfrm>
            <a:custGeom>
              <a:avLst/>
              <a:gdLst/>
              <a:ahLst/>
              <a:cxnLst/>
              <a:rect l="l" t="t" r="r" b="b"/>
              <a:pathLst>
                <a:path w="182" h="1245" extrusionOk="0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4" name="Google Shape;736;p2">
              <a:extLst>
                <a:ext uri="{FF2B5EF4-FFF2-40B4-BE49-F238E27FC236}">
                  <a16:creationId xmlns:a16="http://schemas.microsoft.com/office/drawing/2014/main" id="{1D41DFDF-D028-D661-33BA-EB40F8DA7B3C}"/>
                </a:ext>
              </a:extLst>
            </p:cNvPr>
            <p:cNvSpPr/>
            <p:nvPr/>
          </p:nvSpPr>
          <p:spPr>
            <a:xfrm>
              <a:off x="314464" y="17533443"/>
              <a:ext cx="28018" cy="144686"/>
            </a:xfrm>
            <a:custGeom>
              <a:avLst/>
              <a:gdLst/>
              <a:ahLst/>
              <a:cxnLst/>
              <a:rect l="l" t="t" r="r" b="b"/>
              <a:pathLst>
                <a:path w="250" h="1291" extrusionOk="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5" name="Google Shape;737;p2">
              <a:extLst>
                <a:ext uri="{FF2B5EF4-FFF2-40B4-BE49-F238E27FC236}">
                  <a16:creationId xmlns:a16="http://schemas.microsoft.com/office/drawing/2014/main" id="{F0140938-DB74-6303-8DCE-1369091A3EB5}"/>
                </a:ext>
              </a:extLst>
            </p:cNvPr>
            <p:cNvSpPr/>
            <p:nvPr/>
          </p:nvSpPr>
          <p:spPr>
            <a:xfrm>
              <a:off x="314464" y="17459924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6" name="Google Shape;738;p2">
              <a:extLst>
                <a:ext uri="{FF2B5EF4-FFF2-40B4-BE49-F238E27FC236}">
                  <a16:creationId xmlns:a16="http://schemas.microsoft.com/office/drawing/2014/main" id="{52E915EE-787B-0B66-52FF-D9D67AA82073}"/>
                </a:ext>
              </a:extLst>
            </p:cNvPr>
            <p:cNvSpPr/>
            <p:nvPr/>
          </p:nvSpPr>
          <p:spPr>
            <a:xfrm>
              <a:off x="314464" y="17432018"/>
              <a:ext cx="730601" cy="421168"/>
            </a:xfrm>
            <a:custGeom>
              <a:avLst/>
              <a:gdLst/>
              <a:ahLst/>
              <a:cxnLst/>
              <a:rect l="l" t="t" r="r" b="b"/>
              <a:pathLst>
                <a:path w="6519" h="3758" extrusionOk="0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7" name="Google Shape;739;p2">
              <a:extLst>
                <a:ext uri="{FF2B5EF4-FFF2-40B4-BE49-F238E27FC236}">
                  <a16:creationId xmlns:a16="http://schemas.microsoft.com/office/drawing/2014/main" id="{2DA04B64-D67F-3FAC-817A-25FD058EE3BF}"/>
                </a:ext>
              </a:extLst>
            </p:cNvPr>
            <p:cNvSpPr/>
            <p:nvPr/>
          </p:nvSpPr>
          <p:spPr>
            <a:xfrm>
              <a:off x="360189" y="17490407"/>
              <a:ext cx="586027" cy="337450"/>
            </a:xfrm>
            <a:custGeom>
              <a:avLst/>
              <a:gdLst/>
              <a:ahLst/>
              <a:cxnLst/>
              <a:rect l="l" t="t" r="r" b="b"/>
              <a:pathLst>
                <a:path w="5229" h="3011" extrusionOk="0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8" name="Google Shape;740;p2">
              <a:extLst>
                <a:ext uri="{FF2B5EF4-FFF2-40B4-BE49-F238E27FC236}">
                  <a16:creationId xmlns:a16="http://schemas.microsoft.com/office/drawing/2014/main" id="{379C66EF-382C-4373-2D1D-F4D9AD6AD76B}"/>
                </a:ext>
              </a:extLst>
            </p:cNvPr>
            <p:cNvSpPr/>
            <p:nvPr/>
          </p:nvSpPr>
          <p:spPr>
            <a:xfrm>
              <a:off x="415889" y="17457458"/>
              <a:ext cx="586027" cy="339916"/>
            </a:xfrm>
            <a:custGeom>
              <a:avLst/>
              <a:gdLst/>
              <a:ahLst/>
              <a:cxnLst/>
              <a:rect l="l" t="t" r="r" b="b"/>
              <a:pathLst>
                <a:path w="5229" h="3033" extrusionOk="0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9" name="Google Shape;741;p2">
              <a:extLst>
                <a:ext uri="{FF2B5EF4-FFF2-40B4-BE49-F238E27FC236}">
                  <a16:creationId xmlns:a16="http://schemas.microsoft.com/office/drawing/2014/main" id="{3537D828-E743-8631-0CA5-6F899B45D614}"/>
                </a:ext>
              </a:extLst>
            </p:cNvPr>
            <p:cNvSpPr/>
            <p:nvPr/>
          </p:nvSpPr>
          <p:spPr>
            <a:xfrm>
              <a:off x="314464" y="17523356"/>
              <a:ext cx="570785" cy="357735"/>
            </a:xfrm>
            <a:custGeom>
              <a:avLst/>
              <a:gdLst/>
              <a:ahLst/>
              <a:cxnLst/>
              <a:rect l="l" t="t" r="r" b="b"/>
              <a:pathLst>
                <a:path w="5093" h="3192" extrusionOk="0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0" name="Google Shape;742;p2">
              <a:extLst>
                <a:ext uri="{FF2B5EF4-FFF2-40B4-BE49-F238E27FC236}">
                  <a16:creationId xmlns:a16="http://schemas.microsoft.com/office/drawing/2014/main" id="{7C3FFEEE-A332-4D50-5AF2-5D883C7D5CDB}"/>
                </a:ext>
              </a:extLst>
            </p:cNvPr>
            <p:cNvSpPr/>
            <p:nvPr/>
          </p:nvSpPr>
          <p:spPr>
            <a:xfrm>
              <a:off x="885135" y="17761733"/>
              <a:ext cx="159927" cy="119357"/>
            </a:xfrm>
            <a:custGeom>
              <a:avLst/>
              <a:gdLst/>
              <a:ahLst/>
              <a:cxnLst/>
              <a:rect l="l" t="t" r="r" b="b"/>
              <a:pathLst>
                <a:path w="1427" h="1065" extrusionOk="0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1" name="Google Shape;743;p2">
              <a:extLst>
                <a:ext uri="{FF2B5EF4-FFF2-40B4-BE49-F238E27FC236}">
                  <a16:creationId xmlns:a16="http://schemas.microsoft.com/office/drawing/2014/main" id="{0E979E94-9169-8983-43AF-35B3D7C26717}"/>
                </a:ext>
              </a:extLst>
            </p:cNvPr>
            <p:cNvSpPr/>
            <p:nvPr/>
          </p:nvSpPr>
          <p:spPr>
            <a:xfrm>
              <a:off x="1024664" y="18015463"/>
              <a:ext cx="101538" cy="53347"/>
            </a:xfrm>
            <a:custGeom>
              <a:avLst/>
              <a:gdLst/>
              <a:ahLst/>
              <a:cxnLst/>
              <a:rect l="l" t="t" r="r" b="b"/>
              <a:pathLst>
                <a:path w="906" h="476" extrusionOk="0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2" name="Google Shape;744;p2">
              <a:extLst>
                <a:ext uri="{FF2B5EF4-FFF2-40B4-BE49-F238E27FC236}">
                  <a16:creationId xmlns:a16="http://schemas.microsoft.com/office/drawing/2014/main" id="{947C8C28-7F59-4D95-E127-558F8F139906}"/>
                </a:ext>
              </a:extLst>
            </p:cNvPr>
            <p:cNvSpPr/>
            <p:nvPr/>
          </p:nvSpPr>
          <p:spPr>
            <a:xfrm>
              <a:off x="1027242" y="17771931"/>
              <a:ext cx="17820" cy="137065"/>
            </a:xfrm>
            <a:custGeom>
              <a:avLst/>
              <a:gdLst/>
              <a:ahLst/>
              <a:cxnLst/>
              <a:rect l="l" t="t" r="r" b="b"/>
              <a:pathLst>
                <a:path w="159" h="1223" extrusionOk="0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3" name="Google Shape;745;p2">
              <a:extLst>
                <a:ext uri="{FF2B5EF4-FFF2-40B4-BE49-F238E27FC236}">
                  <a16:creationId xmlns:a16="http://schemas.microsoft.com/office/drawing/2014/main" id="{E33D3B55-40B9-0EDF-62C3-9030E21722B9}"/>
                </a:ext>
              </a:extLst>
            </p:cNvPr>
            <p:cNvSpPr/>
            <p:nvPr/>
          </p:nvSpPr>
          <p:spPr>
            <a:xfrm>
              <a:off x="999336" y="17769354"/>
              <a:ext cx="28018" cy="139642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4" name="Google Shape;746;p2">
              <a:extLst>
                <a:ext uri="{FF2B5EF4-FFF2-40B4-BE49-F238E27FC236}">
                  <a16:creationId xmlns:a16="http://schemas.microsoft.com/office/drawing/2014/main" id="{C743E9E7-8E47-2226-212E-A43D8D7863D7}"/>
                </a:ext>
              </a:extLst>
            </p:cNvPr>
            <p:cNvSpPr/>
            <p:nvPr/>
          </p:nvSpPr>
          <p:spPr>
            <a:xfrm>
              <a:off x="968852" y="17825165"/>
              <a:ext cx="210696" cy="225826"/>
            </a:xfrm>
            <a:custGeom>
              <a:avLst/>
              <a:gdLst/>
              <a:ahLst/>
              <a:cxnLst/>
              <a:rect l="l" t="t" r="r" b="b"/>
              <a:pathLst>
                <a:path w="1880" h="2015" extrusionOk="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5" name="Google Shape;747;p2">
              <a:extLst>
                <a:ext uri="{FF2B5EF4-FFF2-40B4-BE49-F238E27FC236}">
                  <a16:creationId xmlns:a16="http://schemas.microsoft.com/office/drawing/2014/main" id="{152852A5-9807-4E82-06EC-2B4BC5A58EEC}"/>
                </a:ext>
              </a:extLst>
            </p:cNvPr>
            <p:cNvSpPr/>
            <p:nvPr/>
          </p:nvSpPr>
          <p:spPr>
            <a:xfrm>
              <a:off x="971430" y="17776974"/>
              <a:ext cx="208119" cy="109159"/>
            </a:xfrm>
            <a:custGeom>
              <a:avLst/>
              <a:gdLst/>
              <a:ahLst/>
              <a:cxnLst/>
              <a:rect l="l" t="t" r="r" b="b"/>
              <a:pathLst>
                <a:path w="1857" h="974" extrusionOk="0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6" name="Google Shape;748;p2">
              <a:extLst>
                <a:ext uri="{FF2B5EF4-FFF2-40B4-BE49-F238E27FC236}">
                  <a16:creationId xmlns:a16="http://schemas.microsoft.com/office/drawing/2014/main" id="{2CC4AF17-D0F2-B58C-D94D-4A83F2BC8AE3}"/>
                </a:ext>
              </a:extLst>
            </p:cNvPr>
            <p:cNvSpPr/>
            <p:nvPr/>
          </p:nvSpPr>
          <p:spPr>
            <a:xfrm>
              <a:off x="981517" y="17782018"/>
              <a:ext cx="185368" cy="55924"/>
            </a:xfrm>
            <a:custGeom>
              <a:avLst/>
              <a:gdLst/>
              <a:ahLst/>
              <a:cxnLst/>
              <a:rect l="l" t="t" r="r" b="b"/>
              <a:pathLst>
                <a:path w="1654" h="499" extrusionOk="0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7" name="Google Shape;749;p2">
              <a:extLst>
                <a:ext uri="{FF2B5EF4-FFF2-40B4-BE49-F238E27FC236}">
                  <a16:creationId xmlns:a16="http://schemas.microsoft.com/office/drawing/2014/main" id="{7470C521-DC80-D1FE-13DF-BE54219796E1}"/>
                </a:ext>
              </a:extLst>
            </p:cNvPr>
            <p:cNvSpPr/>
            <p:nvPr/>
          </p:nvSpPr>
          <p:spPr>
            <a:xfrm>
              <a:off x="981517" y="17794121"/>
              <a:ext cx="185368" cy="86968"/>
            </a:xfrm>
            <a:custGeom>
              <a:avLst/>
              <a:gdLst/>
              <a:ahLst/>
              <a:cxnLst/>
              <a:rect l="l" t="t" r="r" b="b"/>
              <a:pathLst>
                <a:path w="1654" h="776" extrusionOk="0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8" name="Google Shape;750;p2">
              <a:extLst>
                <a:ext uri="{FF2B5EF4-FFF2-40B4-BE49-F238E27FC236}">
                  <a16:creationId xmlns:a16="http://schemas.microsoft.com/office/drawing/2014/main" id="{73DFD18B-98E9-B9B4-2DAE-7AA0CEF91189}"/>
                </a:ext>
              </a:extLst>
            </p:cNvPr>
            <p:cNvSpPr/>
            <p:nvPr/>
          </p:nvSpPr>
          <p:spPr>
            <a:xfrm>
              <a:off x="1057613" y="17726206"/>
              <a:ext cx="35639" cy="120366"/>
            </a:xfrm>
            <a:custGeom>
              <a:avLst/>
              <a:gdLst/>
              <a:ahLst/>
              <a:cxnLst/>
              <a:rect l="l" t="t" r="r" b="b"/>
              <a:pathLst>
                <a:path w="318" h="1074" extrusionOk="0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9" name="Google Shape;751;p2">
              <a:extLst>
                <a:ext uri="{FF2B5EF4-FFF2-40B4-BE49-F238E27FC236}">
                  <a16:creationId xmlns:a16="http://schemas.microsoft.com/office/drawing/2014/main" id="{6DF9939A-23FE-698D-1BB6-EEE047808F95}"/>
                </a:ext>
              </a:extLst>
            </p:cNvPr>
            <p:cNvSpPr/>
            <p:nvPr/>
          </p:nvSpPr>
          <p:spPr>
            <a:xfrm>
              <a:off x="910575" y="17554288"/>
              <a:ext cx="314588" cy="226386"/>
            </a:xfrm>
            <a:custGeom>
              <a:avLst/>
              <a:gdLst/>
              <a:ahLst/>
              <a:cxnLst/>
              <a:rect l="l" t="t" r="r" b="b"/>
              <a:pathLst>
                <a:path w="2807" h="2020" extrusionOk="0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0" name="Google Shape;752;p2">
              <a:extLst>
                <a:ext uri="{FF2B5EF4-FFF2-40B4-BE49-F238E27FC236}">
                  <a16:creationId xmlns:a16="http://schemas.microsoft.com/office/drawing/2014/main" id="{3344DB82-D670-D9EB-D06E-CFF48182F616}"/>
                </a:ext>
              </a:extLst>
            </p:cNvPr>
            <p:cNvSpPr/>
            <p:nvPr/>
          </p:nvSpPr>
          <p:spPr>
            <a:xfrm>
              <a:off x="933326" y="17510916"/>
              <a:ext cx="281750" cy="199937"/>
            </a:xfrm>
            <a:custGeom>
              <a:avLst/>
              <a:gdLst/>
              <a:ahLst/>
              <a:cxnLst/>
              <a:rect l="l" t="t" r="r" b="b"/>
              <a:pathLst>
                <a:path w="2514" h="1784" extrusionOk="0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1" name="Google Shape;753;p2">
              <a:extLst>
                <a:ext uri="{FF2B5EF4-FFF2-40B4-BE49-F238E27FC236}">
                  <a16:creationId xmlns:a16="http://schemas.microsoft.com/office/drawing/2014/main" id="{A1F23C0A-A23E-16E6-6FB7-7EA100028366}"/>
                </a:ext>
              </a:extLst>
            </p:cNvPr>
            <p:cNvSpPr/>
            <p:nvPr/>
          </p:nvSpPr>
          <p:spPr>
            <a:xfrm>
              <a:off x="961232" y="17468778"/>
              <a:ext cx="225938" cy="160600"/>
            </a:xfrm>
            <a:custGeom>
              <a:avLst/>
              <a:gdLst/>
              <a:ahLst/>
              <a:cxnLst/>
              <a:rect l="l" t="t" r="r" b="b"/>
              <a:pathLst>
                <a:path w="2016" h="1433" extrusionOk="0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2" name="Google Shape;754;p2">
              <a:extLst>
                <a:ext uri="{FF2B5EF4-FFF2-40B4-BE49-F238E27FC236}">
                  <a16:creationId xmlns:a16="http://schemas.microsoft.com/office/drawing/2014/main" id="{5709696B-9F74-C614-C371-12037294D563}"/>
                </a:ext>
              </a:extLst>
            </p:cNvPr>
            <p:cNvSpPr/>
            <p:nvPr/>
          </p:nvSpPr>
          <p:spPr>
            <a:xfrm>
              <a:off x="974008" y="17619738"/>
              <a:ext cx="45726" cy="37096"/>
            </a:xfrm>
            <a:custGeom>
              <a:avLst/>
              <a:gdLst/>
              <a:ahLst/>
              <a:cxnLst/>
              <a:rect l="l" t="t" r="r" b="b"/>
              <a:pathLst>
                <a:path w="408" h="331" extrusionOk="0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3" name="Google Shape;755;p2">
              <a:extLst>
                <a:ext uri="{FF2B5EF4-FFF2-40B4-BE49-F238E27FC236}">
                  <a16:creationId xmlns:a16="http://schemas.microsoft.com/office/drawing/2014/main" id="{F5103E9F-16B9-4F17-9292-42952ABA8BE5}"/>
                </a:ext>
              </a:extLst>
            </p:cNvPr>
            <p:cNvSpPr/>
            <p:nvPr/>
          </p:nvSpPr>
          <p:spPr>
            <a:xfrm>
              <a:off x="953611" y="17693257"/>
              <a:ext cx="43260" cy="37096"/>
            </a:xfrm>
            <a:custGeom>
              <a:avLst/>
              <a:gdLst/>
              <a:ahLst/>
              <a:cxnLst/>
              <a:rect l="l" t="t" r="r" b="b"/>
              <a:pathLst>
                <a:path w="386" h="331" extrusionOk="0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4" name="Google Shape;756;p2">
              <a:extLst>
                <a:ext uri="{FF2B5EF4-FFF2-40B4-BE49-F238E27FC236}">
                  <a16:creationId xmlns:a16="http://schemas.microsoft.com/office/drawing/2014/main" id="{7A4945D9-9D6F-8065-633F-137C260F41FC}"/>
                </a:ext>
              </a:extLst>
            </p:cNvPr>
            <p:cNvSpPr/>
            <p:nvPr/>
          </p:nvSpPr>
          <p:spPr>
            <a:xfrm>
              <a:off x="1100761" y="17650782"/>
              <a:ext cx="40682" cy="24880"/>
            </a:xfrm>
            <a:custGeom>
              <a:avLst/>
              <a:gdLst/>
              <a:ahLst/>
              <a:cxnLst/>
              <a:rect l="l" t="t" r="r" b="b"/>
              <a:pathLst>
                <a:path w="363" h="222" extrusionOk="0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5" name="Google Shape;757;p2">
              <a:extLst>
                <a:ext uri="{FF2B5EF4-FFF2-40B4-BE49-F238E27FC236}">
                  <a16:creationId xmlns:a16="http://schemas.microsoft.com/office/drawing/2014/main" id="{DCFB3C4A-EF2E-44FE-F42A-F59FA1C09E04}"/>
                </a:ext>
              </a:extLst>
            </p:cNvPr>
            <p:cNvSpPr/>
            <p:nvPr/>
          </p:nvSpPr>
          <p:spPr>
            <a:xfrm>
              <a:off x="1067812" y="17733827"/>
              <a:ext cx="40682" cy="25553"/>
            </a:xfrm>
            <a:custGeom>
              <a:avLst/>
              <a:gdLst/>
              <a:ahLst/>
              <a:cxnLst/>
              <a:rect l="l" t="t" r="r" b="b"/>
              <a:pathLst>
                <a:path w="363" h="228" extrusionOk="0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6" name="Google Shape;758;p2">
              <a:extLst>
                <a:ext uri="{FF2B5EF4-FFF2-40B4-BE49-F238E27FC236}">
                  <a16:creationId xmlns:a16="http://schemas.microsoft.com/office/drawing/2014/main" id="{DFCF1BE0-B01F-6A41-ACD7-371B1FACAE71}"/>
                </a:ext>
              </a:extLst>
            </p:cNvPr>
            <p:cNvSpPr/>
            <p:nvPr/>
          </p:nvSpPr>
          <p:spPr>
            <a:xfrm>
              <a:off x="1171815" y="17604496"/>
              <a:ext cx="12776" cy="17483"/>
            </a:xfrm>
            <a:custGeom>
              <a:avLst/>
              <a:gdLst/>
              <a:ahLst/>
              <a:cxnLst/>
              <a:rect l="l" t="t" r="r" b="b"/>
              <a:pathLst>
                <a:path w="114" h="156" extrusionOk="0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7" name="Google Shape;759;p2">
              <a:extLst>
                <a:ext uri="{FF2B5EF4-FFF2-40B4-BE49-F238E27FC236}">
                  <a16:creationId xmlns:a16="http://schemas.microsoft.com/office/drawing/2014/main" id="{6B9C139F-915D-2D9F-D190-CBD4C71355DC}"/>
                </a:ext>
              </a:extLst>
            </p:cNvPr>
            <p:cNvSpPr/>
            <p:nvPr/>
          </p:nvSpPr>
          <p:spPr>
            <a:xfrm>
              <a:off x="996758" y="17546219"/>
              <a:ext cx="35639" cy="37208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8" name="Google Shape;760;p2">
              <a:extLst>
                <a:ext uri="{FF2B5EF4-FFF2-40B4-BE49-F238E27FC236}">
                  <a16:creationId xmlns:a16="http://schemas.microsoft.com/office/drawing/2014/main" id="{ECDE3EE2-8203-CD1D-2F34-A47B3B439BE9}"/>
                </a:ext>
              </a:extLst>
            </p:cNvPr>
            <p:cNvSpPr/>
            <p:nvPr/>
          </p:nvSpPr>
          <p:spPr>
            <a:xfrm>
              <a:off x="1014578" y="17498028"/>
              <a:ext cx="20397" cy="19052"/>
            </a:xfrm>
            <a:custGeom>
              <a:avLst/>
              <a:gdLst/>
              <a:ahLst/>
              <a:cxnLst/>
              <a:rect l="l" t="t" r="r" b="b"/>
              <a:pathLst>
                <a:path w="182" h="170" extrusionOk="0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9" name="Google Shape;761;p2">
              <a:extLst>
                <a:ext uri="{FF2B5EF4-FFF2-40B4-BE49-F238E27FC236}">
                  <a16:creationId xmlns:a16="http://schemas.microsoft.com/office/drawing/2014/main" id="{FA950E97-C10E-7682-1449-4A527F68DE13}"/>
                </a:ext>
              </a:extLst>
            </p:cNvPr>
            <p:cNvSpPr/>
            <p:nvPr/>
          </p:nvSpPr>
          <p:spPr>
            <a:xfrm>
              <a:off x="1098184" y="17492873"/>
              <a:ext cx="45838" cy="39898"/>
            </a:xfrm>
            <a:custGeom>
              <a:avLst/>
              <a:gdLst/>
              <a:ahLst/>
              <a:cxnLst/>
              <a:rect l="l" t="t" r="r" b="b"/>
              <a:pathLst>
                <a:path w="409" h="356" extrusionOk="0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0" name="Google Shape;762;p2">
              <a:extLst>
                <a:ext uri="{FF2B5EF4-FFF2-40B4-BE49-F238E27FC236}">
                  <a16:creationId xmlns:a16="http://schemas.microsoft.com/office/drawing/2014/main" id="{BC32B0DB-08CD-8ACE-959F-B19A4C775126}"/>
                </a:ext>
              </a:extLst>
            </p:cNvPr>
            <p:cNvSpPr/>
            <p:nvPr/>
          </p:nvSpPr>
          <p:spPr>
            <a:xfrm>
              <a:off x="1075433" y="17571771"/>
              <a:ext cx="53347" cy="25216"/>
            </a:xfrm>
            <a:custGeom>
              <a:avLst/>
              <a:gdLst/>
              <a:ahLst/>
              <a:cxnLst/>
              <a:rect l="l" t="t" r="r" b="b"/>
              <a:pathLst>
                <a:path w="476" h="225" extrusionOk="0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1" name="Google Shape;763;p2">
              <a:extLst>
                <a:ext uri="{FF2B5EF4-FFF2-40B4-BE49-F238E27FC236}">
                  <a16:creationId xmlns:a16="http://schemas.microsoft.com/office/drawing/2014/main" id="{A236AC24-FF6C-3F15-CC7B-7828F1CCC0AA}"/>
                </a:ext>
              </a:extLst>
            </p:cNvPr>
            <p:cNvSpPr/>
            <p:nvPr/>
          </p:nvSpPr>
          <p:spPr>
            <a:xfrm>
              <a:off x="1067812" y="17536020"/>
              <a:ext cx="25440" cy="15354"/>
            </a:xfrm>
            <a:custGeom>
              <a:avLst/>
              <a:gdLst/>
              <a:ahLst/>
              <a:cxnLst/>
              <a:rect l="l" t="t" r="r" b="b"/>
              <a:pathLst>
                <a:path w="227" h="137" extrusionOk="0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2" name="Google Shape;764;p2">
              <a:extLst>
                <a:ext uri="{FF2B5EF4-FFF2-40B4-BE49-F238E27FC236}">
                  <a16:creationId xmlns:a16="http://schemas.microsoft.com/office/drawing/2014/main" id="{77B95425-4C5D-D706-9E7C-8BD7D3B077ED}"/>
                </a:ext>
              </a:extLst>
            </p:cNvPr>
            <p:cNvSpPr/>
            <p:nvPr/>
          </p:nvSpPr>
          <p:spPr>
            <a:xfrm>
              <a:off x="1039906" y="17675550"/>
              <a:ext cx="27234" cy="16363"/>
            </a:xfrm>
            <a:custGeom>
              <a:avLst/>
              <a:gdLst/>
              <a:ahLst/>
              <a:cxnLst/>
              <a:rect l="l" t="t" r="r" b="b"/>
              <a:pathLst>
                <a:path w="243" h="146" extrusionOk="0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3" name="Google Shape;765;p2">
              <a:extLst>
                <a:ext uri="{FF2B5EF4-FFF2-40B4-BE49-F238E27FC236}">
                  <a16:creationId xmlns:a16="http://schemas.microsoft.com/office/drawing/2014/main" id="{90D33B4C-E411-CE74-153F-16A14179E465}"/>
                </a:ext>
              </a:extLst>
            </p:cNvPr>
            <p:cNvSpPr/>
            <p:nvPr/>
          </p:nvSpPr>
          <p:spPr>
            <a:xfrm>
              <a:off x="1138866" y="17724413"/>
              <a:ext cx="22863" cy="14681"/>
            </a:xfrm>
            <a:custGeom>
              <a:avLst/>
              <a:gdLst/>
              <a:ahLst/>
              <a:cxnLst/>
              <a:rect l="l" t="t" r="r" b="b"/>
              <a:pathLst>
                <a:path w="204" h="131" extrusionOk="0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86" name="Google Shape;771;p4">
            <a:extLst>
              <a:ext uri="{FF2B5EF4-FFF2-40B4-BE49-F238E27FC236}">
                <a16:creationId xmlns:a16="http://schemas.microsoft.com/office/drawing/2014/main" id="{B5E70D16-DA6C-78A4-EC2E-EBA4B27256D5}"/>
              </a:ext>
            </a:extLst>
          </p:cNvPr>
          <p:cNvSpPr/>
          <p:nvPr/>
        </p:nvSpPr>
        <p:spPr>
          <a:xfrm>
            <a:off x="1" y="-100475"/>
            <a:ext cx="17498346" cy="5584418"/>
          </a:xfrm>
          <a:custGeom>
            <a:avLst/>
            <a:gdLst/>
            <a:ahLst/>
            <a:cxnLst/>
            <a:rect l="l" t="t" r="r" b="b"/>
            <a:pathLst>
              <a:path w="94942" h="40399" extrusionOk="0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989" name="Picture 4988">
            <a:extLst>
              <a:ext uri="{FF2B5EF4-FFF2-40B4-BE49-F238E27FC236}">
                <a16:creationId xmlns:a16="http://schemas.microsoft.com/office/drawing/2014/main" id="{3E130087-AC3C-DA73-4FE8-54D58AFD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l="21162" t="32532" r="21614" b="31968"/>
          <a:stretch/>
        </p:blipFill>
        <p:spPr>
          <a:xfrm>
            <a:off x="6522362" y="5639873"/>
            <a:ext cx="17636369" cy="6154588"/>
          </a:xfrm>
          <a:prstGeom prst="roundRect">
            <a:avLst>
              <a:gd name="adj" fmla="val 7314"/>
            </a:avLst>
          </a:prstGeom>
          <a:effectLst>
            <a:glow rad="520700">
              <a:schemeClr val="accent1">
                <a:alpha val="10000"/>
              </a:schemeClr>
            </a:glow>
          </a:effectLst>
        </p:spPr>
      </p:pic>
      <p:sp>
        <p:nvSpPr>
          <p:cNvPr id="4991" name="Google Shape;4331;p20">
            <a:extLst>
              <a:ext uri="{FF2B5EF4-FFF2-40B4-BE49-F238E27FC236}">
                <a16:creationId xmlns:a16="http://schemas.microsoft.com/office/drawing/2014/main" id="{05998653-1497-6ED1-0747-305013C308DF}"/>
              </a:ext>
            </a:extLst>
          </p:cNvPr>
          <p:cNvSpPr txBox="1">
            <a:spLocks/>
          </p:cNvSpPr>
          <p:nvPr/>
        </p:nvSpPr>
        <p:spPr>
          <a:xfrm>
            <a:off x="6771544" y="6798721"/>
            <a:ext cx="17179800" cy="247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Poppins"/>
              <a:buNone/>
              <a:defRPr sz="126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00"/>
              <a:buFont typeface="Be Vietnam"/>
              <a:buNone/>
              <a:defRPr sz="14600" b="1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 sz="10500">
                <a:latin typeface="Montserrat ExtraBold" panose="00000900000000000000" pitchFamily="2" charset="0"/>
              </a:rPr>
              <a:t>// 3D KERETA API //</a:t>
            </a:r>
            <a:endParaRPr lang="en-US" sz="10500" dirty="0">
              <a:latin typeface="Montserrat ExtraBold" panose="00000900000000000000" pitchFamily="2" charset="0"/>
            </a:endParaRPr>
          </a:p>
        </p:txBody>
      </p:sp>
      <p:sp>
        <p:nvSpPr>
          <p:cNvPr id="4992" name="Google Shape;4332;p20">
            <a:extLst>
              <a:ext uri="{FF2B5EF4-FFF2-40B4-BE49-F238E27FC236}">
                <a16:creationId xmlns:a16="http://schemas.microsoft.com/office/drawing/2014/main" id="{E6D090EB-AF92-36CF-C78C-BFBEAF9A6CBF}"/>
              </a:ext>
            </a:extLst>
          </p:cNvPr>
          <p:cNvSpPr txBox="1">
            <a:spLocks/>
          </p:cNvSpPr>
          <p:nvPr/>
        </p:nvSpPr>
        <p:spPr>
          <a:xfrm>
            <a:off x="9523440" y="9103778"/>
            <a:ext cx="11676008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3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Be Vietnam"/>
              <a:buNone/>
              <a:defRPr sz="7800" b="0" i="0" u="none" strike="noStrike" cap="none">
                <a:solidFill>
                  <a:schemeClr val="dk2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marL="0" indent="0"/>
            <a:r>
              <a:rPr lang="en-US"/>
              <a:t>Kelompok 3 | Grafika 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3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EEB056-2709-43FE-93DE-F0A282736CE9}"/>
              </a:ext>
            </a:extLst>
          </p:cNvPr>
          <p:cNvSpPr txBox="1"/>
          <p:nvPr/>
        </p:nvSpPr>
        <p:spPr>
          <a:xfrm>
            <a:off x="6181349" y="5751096"/>
            <a:ext cx="18360189" cy="5201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600" dirty="0" err="1"/>
              <a:t>Kodingan</a:t>
            </a:r>
            <a:r>
              <a:rPr lang="en-US" sz="16600" dirty="0"/>
              <a:t> </a:t>
            </a:r>
            <a:r>
              <a:rPr lang="en-US" sz="16600" dirty="0" err="1"/>
              <a:t>kereta</a:t>
            </a:r>
            <a:r>
              <a:rPr lang="en-US" sz="16600" dirty="0"/>
              <a:t> </a:t>
            </a:r>
            <a:r>
              <a:rPr lang="en-US" sz="16600" dirty="0" err="1"/>
              <a:t>api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96841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842E3-31BB-473D-8655-3B7C03C4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50" y="3997621"/>
            <a:ext cx="25349469" cy="928628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90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BFACE-C1AE-45D1-92B9-1BAA8136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17" y="2943187"/>
            <a:ext cx="15963162" cy="124572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24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2E860-F0A8-4F1E-A038-3FB9846A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03" y="2792595"/>
            <a:ext cx="15210971" cy="133962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689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D61EC-F182-40E7-BEF2-369FE741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83" y="3723143"/>
            <a:ext cx="19748820" cy="903033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05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A0CBB-3976-4EB5-90C2-9E15E25B4FE7}"/>
              </a:ext>
            </a:extLst>
          </p:cNvPr>
          <p:cNvSpPr txBox="1"/>
          <p:nvPr/>
        </p:nvSpPr>
        <p:spPr>
          <a:xfrm>
            <a:off x="9865894" y="712641"/>
            <a:ext cx="12753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/>
              <a:t>Kodingan</a:t>
            </a:r>
            <a:r>
              <a:rPr lang="en-US" sz="9600" dirty="0"/>
              <a:t> </a:t>
            </a:r>
            <a:r>
              <a:rPr lang="en-US" sz="9600" dirty="0" err="1"/>
              <a:t>kereta</a:t>
            </a:r>
            <a:r>
              <a:rPr lang="en-US" sz="9600" dirty="0"/>
              <a:t> </a:t>
            </a:r>
            <a:r>
              <a:rPr lang="en-US" sz="9600" dirty="0" err="1"/>
              <a:t>api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AC8DB-2499-4E24-8EB1-A853DDC8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54" y="4569648"/>
            <a:ext cx="16934307" cy="814222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26545"/>
      </p:ext>
    </p:extLst>
  </p:cSld>
  <p:clrMapOvr>
    <a:masterClrMapping/>
  </p:clrMapOvr>
</p:sld>
</file>

<file path=ppt/theme/theme1.xml><?xml version="1.0" encoding="utf-8"?>
<a:theme xmlns:a="http://schemas.openxmlformats.org/drawingml/2006/main" name="Train &amp; Railway Ingenieering Research Poster by Slidesgo">
  <a:themeElements>
    <a:clrScheme name="Simple Light">
      <a:dk1>
        <a:srgbClr val="5B231A"/>
      </a:dk1>
      <a:lt1>
        <a:srgbClr val="FFFFFF"/>
      </a:lt1>
      <a:dk2>
        <a:srgbClr val="000000"/>
      </a:dk2>
      <a:lt2>
        <a:srgbClr val="FF4455"/>
      </a:lt2>
      <a:accent1>
        <a:srgbClr val="975ECF"/>
      </a:accent1>
      <a:accent2>
        <a:srgbClr val="7BBDFF"/>
      </a:accent2>
      <a:accent3>
        <a:srgbClr val="F6B43C"/>
      </a:accent3>
      <a:accent4>
        <a:srgbClr val="B2BC58"/>
      </a:accent4>
      <a:accent5>
        <a:srgbClr val="EFEFEF"/>
      </a:accent5>
      <a:accent6>
        <a:srgbClr val="409A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864</Words>
  <Application>Microsoft Office PowerPoint</Application>
  <PresentationFormat>Custom</PresentationFormat>
  <Paragraphs>406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Be Vietnam</vt:lpstr>
      <vt:lpstr>Cambria Math</vt:lpstr>
      <vt:lpstr>Courier New</vt:lpstr>
      <vt:lpstr>Montserrat ExtraBold</vt:lpstr>
      <vt:lpstr>Poppins</vt:lpstr>
      <vt:lpstr>Poppins SemiBold</vt:lpstr>
      <vt:lpstr>Train &amp; Railway Ingenieering Research Poster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&amp; Railway Engineering Research Poster</dc:title>
  <cp:lastModifiedBy>agrian wahab</cp:lastModifiedBy>
  <cp:revision>23</cp:revision>
  <dcterms:modified xsi:type="dcterms:W3CDTF">2023-01-01T23:16:20Z</dcterms:modified>
</cp:coreProperties>
</file>